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472781.5</c:v>
                </c:pt>
                <c:pt idx="3">
                  <c:v>454440.6</c:v>
                </c:pt>
                <c:pt idx="4">
                  <c:v>431945.6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481473.7</c:v>
                </c:pt>
                <c:pt idx="3">
                  <c:v>454349.4</c:v>
                </c:pt>
                <c:pt idx="4">
                  <c:v>431854.4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-8692.2000000000116</c:v>
                </c:pt>
                <c:pt idx="3">
                  <c:v>91.199999999953434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79275.5</c:v>
                </c:pt>
                <c:pt idx="2">
                  <c:v>166089.4</c:v>
                </c:pt>
                <c:pt idx="3">
                  <c:v>1334.9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53259.6</c:v>
                </c:pt>
                <c:pt idx="2">
                  <c:v>163146.5</c:v>
                </c:pt>
                <c:pt idx="3">
                  <c:v>1353.4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52373608875252164"/>
                  <c:y val="-8.856738919566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5.5009528883092636E-2"/>
                  <c:y val="4.2995758655449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8.4529780670728569E-2"/>
                  <c:y val="-1.11601567205340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30151164280079285"/>
                  <c:y val="0.4599067728376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210440.1</c:v>
                </c:pt>
                <c:pt idx="1">
                  <c:v>81955.399999999994</c:v>
                </c:pt>
                <c:pt idx="2">
                  <c:v>7884.6</c:v>
                </c:pt>
                <c:pt idx="3">
                  <c:v>117157.7</c:v>
                </c:pt>
                <c:pt idx="4">
                  <c:v>955.5</c:v>
                </c:pt>
                <c:pt idx="5">
                  <c:v>28661.7</c:v>
                </c:pt>
                <c:pt idx="6">
                  <c:v>701</c:v>
                </c:pt>
                <c:pt idx="7">
                  <c:v>100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4926.2</c:v>
                </c:pt>
                <c:pt idx="12">
                  <c:v>4043.1</c:v>
                </c:pt>
                <c:pt idx="13">
                  <c:v>5754</c:v>
                </c:pt>
                <c:pt idx="14">
                  <c:v>1482.9</c:v>
                </c:pt>
                <c:pt idx="15">
                  <c:v>134.6</c:v>
                </c:pt>
                <c:pt idx="16">
                  <c:v>4957.6000000000004</c:v>
                </c:pt>
                <c:pt idx="17">
                  <c:v>12234.3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43.710201749362696</c:v>
                </c:pt>
                <c:pt idx="1">
                  <c:v>17.022834851578757</c:v>
                </c:pt>
                <c:pt idx="2">
                  <c:v>1.6376985979051764</c:v>
                </c:pt>
                <c:pt idx="3">
                  <c:v>24.334652490144748</c:v>
                </c:pt>
                <c:pt idx="4">
                  <c:v>0.19846549099490096</c:v>
                </c:pt>
                <c:pt idx="5">
                  <c:v>5.9532792917305626</c:v>
                </c:pt>
                <c:pt idx="6">
                  <c:v>0.14560367261896973</c:v>
                </c:pt>
                <c:pt idx="7">
                  <c:v>2.0770852014118362E-2</c:v>
                </c:pt>
                <c:pt idx="8">
                  <c:v>1.1008551567482731E-2</c:v>
                </c:pt>
                <c:pt idx="9">
                  <c:v>2.4925022416942035E-4</c:v>
                </c:pt>
                <c:pt idx="10">
                  <c:v>2.0770852014118362E-4</c:v>
                </c:pt>
                <c:pt idx="11">
                  <c:v>1.0232137119194988</c:v>
                </c:pt>
                <c:pt idx="12">
                  <c:v>0.83978631778281954</c:v>
                </c:pt>
                <c:pt idx="13">
                  <c:v>1.1951548248923705</c:v>
                </c:pt>
                <c:pt idx="14">
                  <c:v>0.30801096451736121</c:v>
                </c:pt>
                <c:pt idx="15">
                  <c:v>2.7957566811003313E-2</c:v>
                </c:pt>
                <c:pt idx="16">
                  <c:v>1.0297357594519321</c:v>
                </c:pt>
                <c:pt idx="17">
                  <c:v>2.5411683479632829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197771</c:v>
                </c:pt>
                <c:pt idx="1">
                  <c:v>78511.7</c:v>
                </c:pt>
                <c:pt idx="2">
                  <c:v>7534.6</c:v>
                </c:pt>
                <c:pt idx="3">
                  <c:v>131028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1376.9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44.032332219005035</c:v>
                </c:pt>
                <c:pt idx="1">
                  <c:v>17.48008179904464</c:v>
                </c:pt>
                <c:pt idx="2">
                  <c:v>1.6775260798464655</c:v>
                </c:pt>
                <c:pt idx="3">
                  <c:v>29.172469300310922</c:v>
                </c:pt>
                <c:pt idx="4">
                  <c:v>0.16257393139700702</c:v>
                </c:pt>
                <c:pt idx="5">
                  <c:v>3.077906131477381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0.78777778890992867</c:v>
                </c:pt>
                <c:pt idx="11" formatCode="0">
                  <c:v>0.70633497309915738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0.30655717083064771</c:v>
                </c:pt>
                <c:pt idx="15">
                  <c:v>2.5964406060788221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240107.4</c:v>
                </c:pt>
                <c:pt idx="1">
                  <c:v>77488.5</c:v>
                </c:pt>
                <c:pt idx="2">
                  <c:v>7534.6</c:v>
                </c:pt>
                <c:pt idx="3">
                  <c:v>64528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57.02525445043338</c:v>
                </c:pt>
                <c:pt idx="1">
                  <c:v>18.403437084747939</c:v>
                </c:pt>
                <c:pt idx="2">
                  <c:v>1.7894595592732061</c:v>
                </c:pt>
                <c:pt idx="3">
                  <c:v>15.325331993839281</c:v>
                </c:pt>
                <c:pt idx="4">
                  <c:v>0.21246655717965254</c:v>
                </c:pt>
                <c:pt idx="5">
                  <c:v>4.3273732972809942</c:v>
                </c:pt>
                <c:pt idx="6">
                  <c:v>0</c:v>
                </c:pt>
                <c:pt idx="7">
                  <c:v>0.8265675821063545</c:v>
                </c:pt>
                <c:pt idx="8">
                  <c:v>0.75346540649725879</c:v>
                </c:pt>
                <c:pt idx="9">
                  <c:v>0.32701229888292377</c:v>
                </c:pt>
                <c:pt idx="10">
                  <c:v>1.0096317697590218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0.12205998850369294"/>
                  <c:y val="-0.21111561943283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2.9604802364954507E-2"/>
                  <c:y val="-6.8265201321220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41247011201653921"/>
                  <c:y val="0.584913746647816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dLbl>
              <c:idx val="9"/>
              <c:layout>
                <c:manualLayout>
                  <c:x val="9.4542514599827071E-2"/>
                  <c:y val="-8.056922140579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1F-4F74-938D-B88DE5BB96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92149.2</c:v>
                </c:pt>
                <c:pt idx="1">
                  <c:v>413.6</c:v>
                </c:pt>
                <c:pt idx="2">
                  <c:v>1054.3</c:v>
                </c:pt>
                <c:pt idx="3">
                  <c:v>31221.7</c:v>
                </c:pt>
                <c:pt idx="4">
                  <c:v>40710</c:v>
                </c:pt>
                <c:pt idx="5">
                  <c:v>215756.6</c:v>
                </c:pt>
                <c:pt idx="6">
                  <c:v>71348</c:v>
                </c:pt>
                <c:pt idx="7">
                  <c:v>28519.3</c:v>
                </c:pt>
                <c:pt idx="8">
                  <c:v>300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19.138989315511935</c:v>
                </c:pt>
                <c:pt idx="1">
                  <c:v>8.5902926784993658E-2</c:v>
                </c:pt>
                <c:pt idx="2">
                  <c:v>0.21897353894927174</c:v>
                </c:pt>
                <c:pt idx="3">
                  <c:v>6.4846117243787154</c:v>
                </c:pt>
                <c:pt idx="4" formatCode="0.00">
                  <c:v>8.45529049665641</c:v>
                </c:pt>
                <c:pt idx="5">
                  <c:v>44.811710380026987</c:v>
                </c:pt>
                <c:pt idx="6">
                  <c:v>14.818670261740152</c:v>
                </c:pt>
                <c:pt idx="7">
                  <c:v>5.9233349609750228</c:v>
                </c:pt>
                <c:pt idx="8">
                  <c:v>6.2308699312132725E-2</c:v>
                </c:pt>
                <c:pt idx="9" formatCode="0.0000">
                  <c:v>2.0769566437377578E-4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74772.800000000003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71044.600000000006</c:v>
                </c:pt>
                <c:pt idx="4">
                  <c:v>197826.2</c:v>
                </c:pt>
                <c:pt idx="5">
                  <c:v>67266.600000000006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16.647645527301162</c:v>
                </c:pt>
                <c:pt idx="1">
                  <c:v>0.10014485157945217</c:v>
                </c:pt>
                <c:pt idx="2">
                  <c:v>3.0779068167518422</c:v>
                </c:pt>
                <c:pt idx="3">
                  <c:v>15.817587644556577</c:v>
                </c:pt>
                <c:pt idx="4">
                  <c:v>44.044631919802185</c:v>
                </c:pt>
                <c:pt idx="5">
                  <c:v>14.97644213707065</c:v>
                </c:pt>
                <c:pt idx="6">
                  <c:v>4.6611884597864321</c:v>
                </c:pt>
                <c:pt idx="7">
                  <c:v>0.67423000008460432</c:v>
                </c:pt>
                <c:pt idx="8" formatCode="0.0000">
                  <c:v>2.2264306709526941E-4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74751.3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3986.6</c:v>
                </c:pt>
                <c:pt idx="4">
                  <c:v>240540</c:v>
                </c:pt>
                <c:pt idx="5">
                  <c:v>69394.3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17.753354969487326</c:v>
                </c:pt>
                <c:pt idx="1">
                  <c:v>0.11053200951420779</c:v>
                </c:pt>
                <c:pt idx="2">
                  <c:v>4.3273732972809942</c:v>
                </c:pt>
                <c:pt idx="3">
                  <c:v>0.94681329851598794</c:v>
                </c:pt>
                <c:pt idx="4">
                  <c:v>57.127996494515564</c:v>
                </c:pt>
                <c:pt idx="5">
                  <c:v>16.481073115238054</c:v>
                </c:pt>
                <c:pt idx="6">
                  <c:v>3.2526193165017836</c:v>
                </c:pt>
                <c:pt idx="7">
                  <c:v>2.374989460984267E-4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403386.2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14.678091253570624</c:v>
                </c:pt>
                <c:pt idx="1">
                  <c:v>85.321908746429372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16%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383502.8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15.609898325523364</c:v>
                </c:pt>
                <c:pt idx="1">
                  <c:v>84.390101674476639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355406.5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17.719615618263042</c:v>
                </c:pt>
                <c:pt idx="1">
                  <c:v>82.280384381736965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209980</c:v>
                </c:pt>
                <c:pt idx="1">
                  <c:v>29780.9</c:v>
                </c:pt>
                <c:pt idx="2">
                  <c:v>162307.29999999999</c:v>
                </c:pt>
                <c:pt idx="3">
                  <c:v>1319.6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31.01.2025 года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987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56369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31445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9350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59549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472 781,5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454 440,6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431 945,6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403 386,2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383 502,8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355 406,5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543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02524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173259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051772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74863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28622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210 440,1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81 985,4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7 884,6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117 157,7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4 926,2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5 754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1 482,9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4 957,6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12 234,3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77717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197 771,0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240 107,4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131 028,0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146781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6443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071463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1563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92 149,2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1 054,3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31 221,7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40 710,0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215 756,6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71 348,0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28 519,3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95293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74 751,3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71 044,6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197 826,2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240 540,0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69 394,3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35642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3688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47463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3882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10 674,2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290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577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058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255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8 948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940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05060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209 980,0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29 780,9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79 275,5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162 307,3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1 319,6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1 334,9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1 353,4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23184</TotalTime>
  <Words>5510</Words>
  <Application>Microsoft Office PowerPoint</Application>
  <PresentationFormat>Экран (4:3)</PresentationFormat>
  <Paragraphs>971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 5, от 28.02.2025 года № 34)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2101</cp:revision>
  <cp:lastPrinted>2025-09-10T14:45:34Z</cp:lastPrinted>
  <dcterms:created xsi:type="dcterms:W3CDTF">2015-12-24T11:55:56Z</dcterms:created>
  <dcterms:modified xsi:type="dcterms:W3CDTF">2025-09-11T06:41:03Z</dcterms:modified>
</cp:coreProperties>
</file>