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406691.8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408880.1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-2188.2999999999884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3514433055714856"/>
                  <c:y val="0.418453335700202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8"/>
                <c:pt idx="0">
                  <c:v>205531.8</c:v>
                </c:pt>
                <c:pt idx="1">
                  <c:v>79523.399999999994</c:v>
                </c:pt>
                <c:pt idx="2">
                  <c:v>44060.3</c:v>
                </c:pt>
                <c:pt idx="3">
                  <c:v>49558.5</c:v>
                </c:pt>
                <c:pt idx="4">
                  <c:v>575.5</c:v>
                </c:pt>
                <c:pt idx="5">
                  <c:v>7027.2</c:v>
                </c:pt>
                <c:pt idx="6">
                  <c:v>50</c:v>
                </c:pt>
                <c:pt idx="7">
                  <c:v>50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4496.3999999999996</c:v>
                </c:pt>
                <c:pt idx="12">
                  <c:v>3525.2</c:v>
                </c:pt>
                <c:pt idx="13">
                  <c:v>1614.4</c:v>
                </c:pt>
                <c:pt idx="14">
                  <c:v>1495</c:v>
                </c:pt>
                <c:pt idx="15">
                  <c:v>69.599999999999994</c:v>
                </c:pt>
                <c:pt idx="16">
                  <c:v>440</c:v>
                </c:pt>
                <c:pt idx="17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8"/>
                <c:pt idx="0">
                  <c:v>50.266997521523429</c:v>
                </c:pt>
                <c:pt idx="1">
                  <c:v>19.449070901452309</c:v>
                </c:pt>
                <c:pt idx="2">
                  <c:v>10.775845834550072</c:v>
                </c:pt>
                <c:pt idx="3">
                  <c:v>12.120542887623319</c:v>
                </c:pt>
                <c:pt idx="4">
                  <c:v>0.14075027355200864</c:v>
                </c:pt>
                <c:pt idx="5">
                  <c:v>1.7186452168630324</c:v>
                </c:pt>
                <c:pt idx="6" formatCode="0.000">
                  <c:v>1.2228520725630639E-2</c:v>
                </c:pt>
                <c:pt idx="7" formatCode="0.000">
                  <c:v>1.2228520725630639E-2</c:v>
                </c:pt>
                <c:pt idx="8" formatCode="0.000">
                  <c:v>1.2962231969168478E-2</c:v>
                </c:pt>
                <c:pt idx="9" formatCode="0.000">
                  <c:v>2.4457041451261276E-4</c:v>
                </c:pt>
                <c:pt idx="10" formatCode="0.000">
                  <c:v>2.4457041451261276E-4</c:v>
                </c:pt>
                <c:pt idx="11" formatCode="0.000">
                  <c:v>1.099686411814512</c:v>
                </c:pt>
                <c:pt idx="12">
                  <c:v>0.86215962523986245</c:v>
                </c:pt>
                <c:pt idx="13">
                  <c:v>0.39483447718916204</c:v>
                </c:pt>
                <c:pt idx="14">
                  <c:v>0.36563276969635611</c:v>
                </c:pt>
                <c:pt idx="15">
                  <c:v>1.7022100850077847E-2</c:v>
                </c:pt>
                <c:pt idx="16">
                  <c:v>0.10761098238554961</c:v>
                </c:pt>
                <c:pt idx="17">
                  <c:v>2.6432925830108678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52838.2</c:v>
                </c:pt>
                <c:pt idx="1">
                  <c:v>10264</c:v>
                </c:pt>
                <c:pt idx="2">
                  <c:v>9920.2999999999993</c:v>
                </c:pt>
                <c:pt idx="3">
                  <c:v>204882.5</c:v>
                </c:pt>
                <c:pt idx="4">
                  <c:v>64535.7</c:v>
                </c:pt>
                <c:pt idx="5">
                  <c:v>24531.7</c:v>
                </c:pt>
                <c:pt idx="6">
                  <c:v>6002.3</c:v>
                </c:pt>
                <c:pt idx="7">
                  <c:v>1</c:v>
                </c:pt>
                <c:pt idx="8">
                  <c:v>35904.300000000003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12.922666797104284</c:v>
                </c:pt>
                <c:pt idx="1">
                  <c:v>2.5102719624339658</c:v>
                </c:pt>
                <c:pt idx="2" formatCode="0.00">
                  <c:v>2.4262130698493443</c:v>
                </c:pt>
                <c:pt idx="3">
                  <c:v>50.108222461357855</c:v>
                </c:pt>
                <c:pt idx="4">
                  <c:v>15.783530620230874</c:v>
                </c:pt>
                <c:pt idx="5">
                  <c:v>5.9997309724124444</c:v>
                </c:pt>
                <c:pt idx="6">
                  <c:v>1.4679857170808062</c:v>
                </c:pt>
                <c:pt idx="7" formatCode="0.0000">
                  <c:v>2.4457053414204656E-4</c:v>
                </c:pt>
                <c:pt idx="8">
                  <c:v>8.7811338289962837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368137.9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8.3673114312020367</c:v>
                </c:pt>
                <c:pt idx="1">
                  <c:v>91.63268856879796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188796</c:v>
                </c:pt>
                <c:pt idx="1">
                  <c:v>37736</c:v>
                </c:pt>
                <c:pt idx="2">
                  <c:v>143806.6</c:v>
                </c:pt>
                <c:pt idx="3">
                  <c:v>2737.2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№13, от 26.03.2024 года №22)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99223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326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64241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406 691,8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373 075,8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51049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459641"/>
              </p:ext>
            </p:extLst>
          </p:nvPr>
        </p:nvGraphicFramePr>
        <p:xfrm>
          <a:off x="1" y="940427"/>
          <a:ext cx="8388423" cy="70578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205 531,8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79 523,4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44 060,3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49 558,5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4 496,4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3 525,2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1 614,4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1 495,0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785089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053380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764105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52 838,2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10 264,0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9 920,3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204 882,5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64 535,7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24 531,7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6 002,3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35 904,3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317143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49 888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4 157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1 210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2 993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24 998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2 083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7 874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7878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188 796,0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37 736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143 806,6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19666</TotalTime>
  <Words>5454</Words>
  <Application>Microsoft Office PowerPoint</Application>
  <PresentationFormat>Экран (4:3)</PresentationFormat>
  <Paragraphs>1022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№13, от 26.03.2024 года №22)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1996</cp:revision>
  <cp:lastPrinted>2024-02-19T12:31:26Z</cp:lastPrinted>
  <dcterms:created xsi:type="dcterms:W3CDTF">2015-12-24T11:55:56Z</dcterms:created>
  <dcterms:modified xsi:type="dcterms:W3CDTF">2024-04-22T08:45:22Z</dcterms:modified>
</cp:coreProperties>
</file>