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388302</c:v>
                </c:pt>
                <c:pt idx="3">
                  <c:v>291230.59999999998</c:v>
                </c:pt>
                <c:pt idx="4">
                  <c:v>298580.90000000002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388302</c:v>
                </c:pt>
                <c:pt idx="3">
                  <c:v>291230.59999999998</c:v>
                </c:pt>
                <c:pt idx="4">
                  <c:v>298489.7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0</c:v>
                </c:pt>
                <c:pt idx="3">
                  <c:v>0</c:v>
                </c:pt>
                <c:pt idx="4">
                  <c:v>91.200000000011642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2996.9</c:v>
                </c:pt>
                <c:pt idx="2">
                  <c:v>147919.4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2795.4</c:v>
                </c:pt>
                <c:pt idx="2">
                  <c:v>152710.6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198518.7</c:v>
                </c:pt>
                <c:pt idx="1">
                  <c:v>76469.3</c:v>
                </c:pt>
                <c:pt idx="2">
                  <c:v>42575.5</c:v>
                </c:pt>
                <c:pt idx="3">
                  <c:v>42996.1</c:v>
                </c:pt>
                <c:pt idx="4">
                  <c:v>575.5</c:v>
                </c:pt>
                <c:pt idx="5">
                  <c:v>4838.8999999999996</c:v>
                </c:pt>
                <c:pt idx="6">
                  <c:v>50</c:v>
                </c:pt>
                <c:pt idx="7">
                  <c:v>50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6738.8</c:v>
                </c:pt>
                <c:pt idx="12">
                  <c:v>3769</c:v>
                </c:pt>
                <c:pt idx="13">
                  <c:v>1278.5</c:v>
                </c:pt>
                <c:pt idx="14">
                  <c:v>69.599999999999994</c:v>
                </c:pt>
                <c:pt idx="15">
                  <c:v>440</c:v>
                </c:pt>
                <c:pt idx="16">
                  <c:v>9877.1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51.124820371772493</c:v>
                </c:pt>
                <c:pt idx="1">
                  <c:v>19.693254219653774</c:v>
                </c:pt>
                <c:pt idx="2">
                  <c:v>10.964532760583259</c:v>
                </c:pt>
                <c:pt idx="3">
                  <c:v>11.072850513260297</c:v>
                </c:pt>
                <c:pt idx="4">
                  <c:v>0.1482093834180612</c:v>
                </c:pt>
                <c:pt idx="5">
                  <c:v>1.2461692188039206</c:v>
                </c:pt>
                <c:pt idx="6" formatCode="0.000">
                  <c:v>1.2876575449006184E-2</c:v>
                </c:pt>
                <c:pt idx="7" formatCode="0.000">
                  <c:v>1.2876575449006184E-2</c:v>
                </c:pt>
                <c:pt idx="8" formatCode="0.000">
                  <c:v>1.3649169975946557E-2</c:v>
                </c:pt>
                <c:pt idx="9" formatCode="0.000">
                  <c:v>2.575315089801237E-4</c:v>
                </c:pt>
                <c:pt idx="10" formatCode="0.000">
                  <c:v>2.575315089801237E-4</c:v>
                </c:pt>
                <c:pt idx="11" formatCode="0.000">
                  <c:v>1.7354533327152577</c:v>
                </c:pt>
                <c:pt idx="12">
                  <c:v>0.97063625734608638</c:v>
                </c:pt>
                <c:pt idx="13">
                  <c:v>0.32925403423108818</c:v>
                </c:pt>
                <c:pt idx="14">
                  <c:v>1.7924193025016608E-2</c:v>
                </c:pt>
                <c:pt idx="15">
                  <c:v>0.11331386395125444</c:v>
                </c:pt>
                <c:pt idx="16">
                  <c:v>2.5436644673475799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154625.79999999999</c:v>
                </c:pt>
                <c:pt idx="1">
                  <c:v>56380.3</c:v>
                </c:pt>
                <c:pt idx="2">
                  <c:v>30112.7</c:v>
                </c:pt>
                <c:pt idx="3">
                  <c:v>27044.6</c:v>
                </c:pt>
                <c:pt idx="4">
                  <c:v>441.5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9877.1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53.739782977549147</c:v>
                </c:pt>
                <c:pt idx="1">
                  <c:v>19.594822378989242</c:v>
                </c:pt>
                <c:pt idx="2">
                  <c:v>10.465588296830441</c:v>
                </c:pt>
                <c:pt idx="3">
                  <c:v>9.3992783527369017</c:v>
                </c:pt>
                <c:pt idx="4">
                  <c:v>0.15344214344946283</c:v>
                </c:pt>
                <c:pt idx="5">
                  <c:v>1.7273449539256518</c:v>
                </c:pt>
                <c:pt idx="6" formatCode="0">
                  <c:v>1.0645026980098748</c:v>
                </c:pt>
                <c:pt idx="7">
                  <c:v>0.42247852678860026</c:v>
                </c:pt>
                <c:pt idx="8">
                  <c:v>3.4327596717207012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1"/>
                <c:pt idx="0">
                  <c:v>158253.6</c:v>
                </c:pt>
                <c:pt idx="1">
                  <c:v>56380.7</c:v>
                </c:pt>
                <c:pt idx="2">
                  <c:v>30134</c:v>
                </c:pt>
                <c:pt idx="3">
                  <c:v>27044.6</c:v>
                </c:pt>
                <c:pt idx="4">
                  <c:v>446</c:v>
                </c:pt>
                <c:pt idx="5">
                  <c:v>4967.3</c:v>
                </c:pt>
                <c:pt idx="6">
                  <c:v>0</c:v>
                </c:pt>
                <c:pt idx="8">
                  <c:v>6062.9</c:v>
                </c:pt>
                <c:pt idx="9">
                  <c:v>1215.5999999999999</c:v>
                </c:pt>
                <c:pt idx="10">
                  <c:v>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1"/>
                <c:pt idx="0">
                  <c:v>53.756500312341103</c:v>
                </c:pt>
                <c:pt idx="1">
                  <c:v>19.151723039223182</c:v>
                </c:pt>
                <c:pt idx="2">
                  <c:v>10.236091819788534</c:v>
                </c:pt>
                <c:pt idx="3">
                  <c:v>9.186666517204916</c:v>
                </c:pt>
                <c:pt idx="4">
                  <c:v>0.15149986565426715</c:v>
                </c:pt>
                <c:pt idx="5">
                  <c:v>1.6873212615794646</c:v>
                </c:pt>
                <c:pt idx="6">
                  <c:v>0</c:v>
                </c:pt>
                <c:pt idx="8">
                  <c:v>2.0594810212449692</c:v>
                </c:pt>
                <c:pt idx="9">
                  <c:v>0.41292205535723564</c:v>
                </c:pt>
                <c:pt idx="10">
                  <c:v>3.3577941076063467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47406.1</c:v>
                </c:pt>
                <c:pt idx="1">
                  <c:v>8075.7</c:v>
                </c:pt>
                <c:pt idx="2">
                  <c:v>7088.8</c:v>
                </c:pt>
                <c:pt idx="3">
                  <c:v>197467.7</c:v>
                </c:pt>
                <c:pt idx="4">
                  <c:v>61611.6</c:v>
                </c:pt>
                <c:pt idx="5">
                  <c:v>24823.5</c:v>
                </c:pt>
                <c:pt idx="6">
                  <c:v>5982.3</c:v>
                </c:pt>
                <c:pt idx="7">
                  <c:v>1</c:v>
                </c:pt>
                <c:pt idx="8">
                  <c:v>35845.300000000003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12.208564467862642</c:v>
                </c:pt>
                <c:pt idx="1">
                  <c:v>2.0797472070707852</c:v>
                </c:pt>
                <c:pt idx="2" formatCode="0.00">
                  <c:v>1.8255893608583009</c:v>
                </c:pt>
                <c:pt idx="3">
                  <c:v>50.854154755834379</c:v>
                </c:pt>
                <c:pt idx="4">
                  <c:v>15.86692831867979</c:v>
                </c:pt>
                <c:pt idx="5">
                  <c:v>6.3928334131681019</c:v>
                </c:pt>
                <c:pt idx="6">
                  <c:v>1.5406307461717941</c:v>
                </c:pt>
                <c:pt idx="7" formatCode="0.0000">
                  <c:v>2.575315089801237E-4</c:v>
                </c:pt>
                <c:pt idx="8">
                  <c:v>9.2312941988452284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354686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8.6571792058758401</c:v>
                </c:pt>
                <c:pt idx="1">
                  <c:v>91.342820794124151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255482.7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12.274804819684187</c:v>
                </c:pt>
                <c:pt idx="1">
                  <c:v>87.725195180315808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260629.4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12.710654730207214</c:v>
                </c:pt>
                <c:pt idx="1">
                  <c:v>87.28934526979279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183102</c:v>
                </c:pt>
                <c:pt idx="1">
                  <c:v>27284.3</c:v>
                </c:pt>
                <c:pt idx="2">
                  <c:v>143100.4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«О местном бюджете муниципального образования «Шумячский район» Смоленской области на 2024 год и на плановый период 2025 и 2026 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83689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46668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04082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9891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4169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компания – 16,7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хранения – 15,9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7232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388 302,0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291 230,7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298 581,0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354 686,0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255 482,6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260 629,4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437804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6428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3962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8341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198 518,7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76 469,3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42 575,5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42 996,1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6 738,8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9 877,1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39533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154 625,8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158 253,6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56 380,3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56 380,7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27 044,6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27 044,6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9 877,1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93961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00969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22404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20553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47 406,1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8 075,7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7 088,8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197 467,7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61 611,6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24 823,5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5 982,3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35 845,3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99097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37 801,9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37 809,8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152 768,1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156 395,9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48 031,4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48 031,8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20 524,6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20 529,2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28947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47 377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3 948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24 093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2 008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7 517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35 721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2 977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2 517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18 738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36 227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3 019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18 975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57040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183 102,0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27 284,3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2 795,4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143 100,4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147 919,4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152 710,6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19308</TotalTime>
  <Words>5380</Words>
  <Application>Microsoft Office PowerPoint</Application>
  <PresentationFormat>Экран (4:3)</PresentationFormat>
  <Paragraphs>946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районного Совета депутатов «О местном бюджете муниципального образования «Шумячский район» Смоленской области на 2024 год и на плановый период 2025 и 2026 годов»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1975</cp:revision>
  <cp:lastPrinted>2024-02-19T12:31:26Z</cp:lastPrinted>
  <dcterms:created xsi:type="dcterms:W3CDTF">2015-12-24T11:55:56Z</dcterms:created>
  <dcterms:modified xsi:type="dcterms:W3CDTF">2024-02-29T06:53:19Z</dcterms:modified>
</cp:coreProperties>
</file>