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401753.9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403942.2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-2188.2999999999884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204917.8</c:v>
                </c:pt>
                <c:pt idx="1">
                  <c:v>77814.899999999994</c:v>
                </c:pt>
                <c:pt idx="2">
                  <c:v>44001.3</c:v>
                </c:pt>
                <c:pt idx="3">
                  <c:v>45944.1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50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6738.8</c:v>
                </c:pt>
                <c:pt idx="12">
                  <c:v>3878.6</c:v>
                </c:pt>
                <c:pt idx="13">
                  <c:v>1571.4</c:v>
                </c:pt>
                <c:pt idx="14">
                  <c:v>69.599999999999994</c:v>
                </c:pt>
                <c:pt idx="15">
                  <c:v>440</c:v>
                </c:pt>
                <c:pt idx="16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50.729498113714818</c:v>
                </c:pt>
                <c:pt idx="1">
                  <c:v>19.263874698873927</c:v>
                </c:pt>
                <c:pt idx="2">
                  <c:v>10.892972037329116</c:v>
                </c:pt>
                <c:pt idx="3">
                  <c:v>11.373932056104081</c:v>
                </c:pt>
                <c:pt idx="4">
                  <c:v>0.14247091352943902</c:v>
                </c:pt>
                <c:pt idx="5">
                  <c:v>1.7396552624744983</c:v>
                </c:pt>
                <c:pt idx="6" formatCode="0.000">
                  <c:v>1.2378011601167594E-2</c:v>
                </c:pt>
                <c:pt idx="7" formatCode="0.000">
                  <c:v>1.2378011601167594E-2</c:v>
                </c:pt>
                <c:pt idx="8" formatCode="0.000">
                  <c:v>1.3120692297237651E-2</c:v>
                </c:pt>
                <c:pt idx="9" formatCode="0.000">
                  <c:v>2.4756023202335189E-4</c:v>
                </c:pt>
                <c:pt idx="10" formatCode="0.000">
                  <c:v>2.4756023202335189E-4</c:v>
                </c:pt>
                <c:pt idx="11" formatCode="0.000">
                  <c:v>1.668258891558964</c:v>
                </c:pt>
                <c:pt idx="12">
                  <c:v>0.96018711592577266</c:v>
                </c:pt>
                <c:pt idx="13">
                  <c:v>0.38901614860149525</c:v>
                </c:pt>
                <c:pt idx="14">
                  <c:v>1.7230192148825291E-2</c:v>
                </c:pt>
                <c:pt idx="15">
                  <c:v>0.10892650209027484</c:v>
                </c:pt>
                <c:pt idx="16">
                  <c:v>2.675606231685185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53113.2</c:v>
                </c:pt>
                <c:pt idx="1">
                  <c:v>10264</c:v>
                </c:pt>
                <c:pt idx="2">
                  <c:v>7088.8</c:v>
                </c:pt>
                <c:pt idx="3">
                  <c:v>204158.5</c:v>
                </c:pt>
                <c:pt idx="4">
                  <c:v>62957.2</c:v>
                </c:pt>
                <c:pt idx="5">
                  <c:v>24531.3</c:v>
                </c:pt>
                <c:pt idx="6">
                  <c:v>5982.3</c:v>
                </c:pt>
                <c:pt idx="7">
                  <c:v>1</c:v>
                </c:pt>
                <c:pt idx="8">
                  <c:v>35845.300000000003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13.1487323910189</c:v>
                </c:pt>
                <c:pt idx="1">
                  <c:v>2.5409613666926112</c:v>
                </c:pt>
                <c:pt idx="2" formatCode="0.00">
                  <c:v>1.7549071449932367</c:v>
                </c:pt>
                <c:pt idx="3">
                  <c:v>50.541588189975982</c:v>
                </c:pt>
                <c:pt idx="4">
                  <c:v>15.5857183315608</c:v>
                </c:pt>
                <c:pt idx="5">
                  <c:v>6.072981836978415</c:v>
                </c:pt>
                <c:pt idx="6">
                  <c:v>1.4809814091938043</c:v>
                </c:pt>
                <c:pt idx="7" formatCode="0.0000">
                  <c:v>2.4756053845407356E-4</c:v>
                </c:pt>
                <c:pt idx="8">
                  <c:v>8.873881769047804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368137.9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8.3673114312020367</c:v>
                </c:pt>
                <c:pt idx="1">
                  <c:v>91.63268856879796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188796</c:v>
                </c:pt>
                <c:pt idx="1">
                  <c:v>34336</c:v>
                </c:pt>
                <c:pt idx="2">
                  <c:v>143806.6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26739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25652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326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компания – 16,7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хранения – 15,9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75116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401 753,9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368 137,9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08034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10370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204 917,8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77 814,9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44 001,3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45 944,1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6 738,8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3 878,6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1 571,4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84276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522822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53 113,2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10 264,0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7 088,8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204 158,5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62 957,2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24 531,7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5 982,3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35 845,3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073322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49 285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4 107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2 993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24 910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2 076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7 681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640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9663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188 796,0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34 336,0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143 806,6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19593</TotalTime>
  <Words>5374</Words>
  <Application>Microsoft Office PowerPoint</Application>
  <PresentationFormat>Экран (4:3)</PresentationFormat>
  <Paragraphs>946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1987</cp:revision>
  <cp:lastPrinted>2024-02-19T12:31:26Z</cp:lastPrinted>
  <dcterms:created xsi:type="dcterms:W3CDTF">2015-12-24T11:55:56Z</dcterms:created>
  <dcterms:modified xsi:type="dcterms:W3CDTF">2024-02-29T06:53:56Z</dcterms:modified>
</cp:coreProperties>
</file>