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7" d="100"/>
          <a:sy n="117" d="100"/>
        </p:scale>
        <p:origin x="15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425535.8</c:v>
                </c:pt>
                <c:pt idx="3">
                  <c:v>291934.59999999998</c:v>
                </c:pt>
                <c:pt idx="4">
                  <c:v>299634.59999999998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427724.1</c:v>
                </c:pt>
                <c:pt idx="3">
                  <c:v>291934.59999999998</c:v>
                </c:pt>
                <c:pt idx="4">
                  <c:v>299543.40000000002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-2188.2999999999884</c:v>
                </c:pt>
                <c:pt idx="3">
                  <c:v>0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2994.7</c:v>
                </c:pt>
                <c:pt idx="2">
                  <c:v>148625.60000000001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3142.7</c:v>
                </c:pt>
                <c:pt idx="2">
                  <c:v>153416.79999999999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3514433055714856"/>
                  <c:y val="0.418453335700202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Лист1!$B$2:$B$20</c:f>
              <c:numCache>
                <c:formatCode>#,##0.0</c:formatCode>
                <c:ptCount val="18"/>
                <c:pt idx="0">
                  <c:v>215500.6</c:v>
                </c:pt>
                <c:pt idx="1">
                  <c:v>84854.9</c:v>
                </c:pt>
                <c:pt idx="2">
                  <c:v>43990.3</c:v>
                </c:pt>
                <c:pt idx="3">
                  <c:v>58929.2</c:v>
                </c:pt>
                <c:pt idx="4">
                  <c:v>575.5</c:v>
                </c:pt>
                <c:pt idx="5">
                  <c:v>7027.2</c:v>
                </c:pt>
                <c:pt idx="6">
                  <c:v>50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1007.5</c:v>
                </c:pt>
                <c:pt idx="12">
                  <c:v>4671.7</c:v>
                </c:pt>
                <c:pt idx="13">
                  <c:v>1678.1</c:v>
                </c:pt>
                <c:pt idx="14">
                  <c:v>250</c:v>
                </c:pt>
                <c:pt idx="15">
                  <c:v>81.599999999999994</c:v>
                </c:pt>
                <c:pt idx="16">
                  <c:v>638</c:v>
                </c:pt>
                <c:pt idx="17">
                  <c:v>8464.2999999999993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8"/>
                <c:pt idx="0">
                  <c:v>50.3831092908299</c:v>
                </c:pt>
                <c:pt idx="1">
                  <c:v>19.83870903636668</c:v>
                </c:pt>
                <c:pt idx="2">
                  <c:v>10.284742096478592</c:v>
                </c:pt>
                <c:pt idx="3">
                  <c:v>13.77739237858815</c:v>
                </c:pt>
                <c:pt idx="4">
                  <c:v>0.13454941376902249</c:v>
                </c:pt>
                <c:pt idx="5">
                  <c:v>1.6429290016293219</c:v>
                </c:pt>
                <c:pt idx="6" formatCode="0.000">
                  <c:v>1.1689783993833405E-2</c:v>
                </c:pt>
                <c:pt idx="7" formatCode="0.000">
                  <c:v>0</c:v>
                </c:pt>
                <c:pt idx="8" formatCode="0.000">
                  <c:v>7.0138703963000429E-4</c:v>
                </c:pt>
                <c:pt idx="9" formatCode="0.000">
                  <c:v>2.3379567987666809E-4</c:v>
                </c:pt>
                <c:pt idx="10" formatCode="0.000">
                  <c:v>2.3379567987666809E-4</c:v>
                </c:pt>
                <c:pt idx="11" formatCode="0.000">
                  <c:v>0.23554914747574313</c:v>
                </c:pt>
                <c:pt idx="12">
                  <c:v>1.0922232776798304</c:v>
                </c:pt>
                <c:pt idx="13">
                  <c:v>0.39233253040103672</c:v>
                </c:pt>
                <c:pt idx="14">
                  <c:v>5.8448919969167019E-2</c:v>
                </c:pt>
                <c:pt idx="15">
                  <c:v>1.9077727477936113E-2</c:v>
                </c:pt>
                <c:pt idx="16">
                  <c:v>0.14916164376131424</c:v>
                </c:pt>
                <c:pt idx="17">
                  <c:v>1.9789167731800814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154401.29999999999</c:v>
                </c:pt>
                <c:pt idx="1">
                  <c:v>56378.1</c:v>
                </c:pt>
                <c:pt idx="2">
                  <c:v>30112.7</c:v>
                </c:pt>
                <c:pt idx="3">
                  <c:v>26910.5</c:v>
                </c:pt>
                <c:pt idx="4">
                  <c:v>575.5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53.53078306139416</c:v>
                </c:pt>
                <c:pt idx="1">
                  <c:v>19.546233357579155</c:v>
                </c:pt>
                <c:pt idx="2">
                  <c:v>10.440044294269828</c:v>
                </c:pt>
                <c:pt idx="3">
                  <c:v>9.3298446164225801</c:v>
                </c:pt>
                <c:pt idx="4">
                  <c:v>0.19952529966931848</c:v>
                </c:pt>
                <c:pt idx="5">
                  <c:v>1.7231289172658208</c:v>
                </c:pt>
                <c:pt idx="6" formatCode="0">
                  <c:v>1.0619045010550052</c:v>
                </c:pt>
                <c:pt idx="7">
                  <c:v>0.42144735756389834</c:v>
                </c:pt>
                <c:pt idx="8">
                  <c:v>3.7470885947802381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158029.1</c:v>
                </c:pt>
                <c:pt idx="1">
                  <c:v>56378.1</c:v>
                </c:pt>
                <c:pt idx="2">
                  <c:v>30134</c:v>
                </c:pt>
                <c:pt idx="3">
                  <c:v>26904.3</c:v>
                </c:pt>
                <c:pt idx="4">
                  <c:v>575.5</c:v>
                </c:pt>
                <c:pt idx="5">
                  <c:v>4967.3</c:v>
                </c:pt>
                <c:pt idx="6">
                  <c:v>360.8</c:v>
                </c:pt>
                <c:pt idx="7">
                  <c:v>0</c:v>
                </c:pt>
                <c:pt idx="9">
                  <c:v>3062.9</c:v>
                </c:pt>
                <c:pt idx="10">
                  <c:v>1215.5999999999999</c:v>
                </c:pt>
                <c:pt idx="11">
                  <c:v>10815.8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54.037499222071695</c:v>
                </c:pt>
                <c:pt idx="1">
                  <c:v>19.278294534942489</c:v>
                </c:pt>
                <c:pt idx="2">
                  <c:v>10.304216132078894</c:v>
                </c:pt>
                <c:pt idx="3">
                  <c:v>9.1998314887598767</c:v>
                </c:pt>
                <c:pt idx="4">
                  <c:v>0.19679021650001335</c:v>
                </c:pt>
                <c:pt idx="5">
                  <c:v>1.6985508990799592</c:v>
                </c:pt>
                <c:pt idx="6">
                  <c:v>0.1233743008048737</c:v>
                </c:pt>
                <c:pt idx="7">
                  <c:v>0</c:v>
                </c:pt>
                <c:pt idx="9">
                  <c:v>1.0473479654524604</c:v>
                </c:pt>
                <c:pt idx="10">
                  <c:v>0.41567017754546698</c:v>
                </c:pt>
                <c:pt idx="11">
                  <c:v>3.6984250627642821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54887</c:v>
                </c:pt>
                <c:pt idx="1">
                  <c:v>11409.5</c:v>
                </c:pt>
                <c:pt idx="2">
                  <c:v>11916.9</c:v>
                </c:pt>
                <c:pt idx="3">
                  <c:v>215284.1</c:v>
                </c:pt>
                <c:pt idx="4">
                  <c:v>69424.100000000006</c:v>
                </c:pt>
                <c:pt idx="5">
                  <c:v>22894.9</c:v>
                </c:pt>
                <c:pt idx="6">
                  <c:v>6002.3</c:v>
                </c:pt>
                <c:pt idx="7">
                  <c:v>1</c:v>
                </c:pt>
                <c:pt idx="8">
                  <c:v>35904.300000000003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12.83233748110055</c:v>
                </c:pt>
                <c:pt idx="1">
                  <c:v>2.6674905622573055</c:v>
                </c:pt>
                <c:pt idx="2" formatCode="0.00">
                  <c:v>2.7861184347573587</c:v>
                </c:pt>
                <c:pt idx="3">
                  <c:v>50.332468991108982</c:v>
                </c:pt>
                <c:pt idx="4">
                  <c:v>16.231047069828424</c:v>
                </c:pt>
                <c:pt idx="5">
                  <c:v>5.3527262083198028</c:v>
                </c:pt>
                <c:pt idx="6">
                  <c:v>1.4033111531475546</c:v>
                </c:pt>
                <c:pt idx="7" formatCode="0.0000">
                  <c:v>2.3379557055587936E-4</c:v>
                </c:pt>
                <c:pt idx="8">
                  <c:v>8.3942663039094594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391919.8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7.8996878758496942</c:v>
                </c:pt>
                <c:pt idx="1">
                  <c:v>92.100312124150307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7.6704371886303413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256186.6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12.24520834460869</c:v>
                </c:pt>
                <c:pt idx="1">
                  <c:v>87.754791655391315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470325455398232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12.66596047318968</c:v>
                </c:pt>
                <c:pt idx="1">
                  <c:v>87.334039526810329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194277</c:v>
                </c:pt>
                <c:pt idx="1">
                  <c:v>45693.599999999999</c:v>
                </c:pt>
                <c:pt idx="2">
                  <c:v>149132.9</c:v>
                </c:pt>
                <c:pt idx="3">
                  <c:v>2816.2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26.01.2024 года №5, от 22.02.2024 года №13, от 26.03.2024 года №22,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28.06.2024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58,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27.08.2024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№67)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462316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15720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64128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71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969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*ПАО «МРСК Центра», электросетевая компания – 16,7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ПО «Шумячи хлеб», производство хлеба и мучных кондитерских изделий, тортов и пирожных недлительного хранения – 15,9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30138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425 535,8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291 934,6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299 634,6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391 919,8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256 186,6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261 683,0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1763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95816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7996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760311"/>
              </p:ext>
            </p:extLst>
          </p:nvPr>
        </p:nvGraphicFramePr>
        <p:xfrm>
          <a:off x="1" y="940427"/>
          <a:ext cx="8388423" cy="70578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215 500,6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84 854,9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43 990,3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58 929,2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1 007,5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4 671,7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Переданные полномочия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638,0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8 464,3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785089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40819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154 401,3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158 029,1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26 910,5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10 815,8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846210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7848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305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69453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54 887,0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11 916,9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215 284,1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69 424,1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22 894,9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002,3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35 904,3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05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38 598,6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38 961,0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152 835,3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156 463,1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136224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7020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52 187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9992" y="890302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793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26 267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189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8 470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35 807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2 984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36 344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2 471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6980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 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693,6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2 994,7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149 132,9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148 625,6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153 416,8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2 328,0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17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татьяна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20184</TotalTime>
  <Words>5369</Words>
  <Application>Microsoft Office PowerPoint</Application>
  <PresentationFormat>Экран (4:3)</PresentationFormat>
  <Paragraphs>1002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( в редакции решения от 26.01.2024 года №5, от 22.02.2024 года №13, от 26.03.2024 года №22, от 28.06.2024 года №58, от 27.08.2024 года №67)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2013</cp:revision>
  <cp:lastPrinted>2024-02-19T12:31:26Z</cp:lastPrinted>
  <dcterms:created xsi:type="dcterms:W3CDTF">2015-12-24T11:55:56Z</dcterms:created>
  <dcterms:modified xsi:type="dcterms:W3CDTF">2024-09-13T09:48:08Z</dcterms:modified>
</cp:coreProperties>
</file>