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6858000" cy="9906000" type="A4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644" y="-102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9C527-8DF2-4441-A4D0-3F2F534954FA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4E0DD0-D845-48C7-A6C0-9145AC8BC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87626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311401"/>
            <a:ext cx="6172200" cy="65375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9C527-8DF2-4441-A4D0-3F2F534954FA}" type="datetimeFigureOut">
              <a:rPr lang="ru-RU" smtClean="0"/>
              <a:pPr/>
              <a:t>30.08.2021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9181395"/>
            <a:ext cx="21717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9181395"/>
            <a:ext cx="160020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E0DD0-D845-48C7-A6C0-9145AC8BCD4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2622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775394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398268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966593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96311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215669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77143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29500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77485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>
                <a:latin typeface="a_StamperRg&amp;Bt" panose="040F0703050807070607" pitchFamily="82" charset="-52"/>
              </a:rPr>
              <a:t>оружие</a:t>
            </a:r>
            <a:endParaRPr lang="ru-RU" dirty="0">
              <a:latin typeface="a_StamperRg&amp;Bt" panose="040F0703050807070607" pitchFamily="82" charset="-52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405943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267710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232302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6059594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49710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_StamperRg&amp;Bt" panose="040F0703050807070607" pitchFamily="82" charset="-52"/>
              </a:rPr>
              <a:t>БОЕВАЯ ПОДГОТОВКА</a:t>
            </a:r>
            <a: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  <a:t/>
            </a:r>
            <a:br>
              <a:rPr lang="ru-RU" sz="2800" smtClean="0">
                <a:solidFill>
                  <a:srgbClr val="FF0000"/>
                </a:solidFill>
                <a:latin typeface="Arial Black" pitchFamily="34" charset="0"/>
              </a:rPr>
            </a:br>
            <a:r>
              <a:rPr lang="ru-RU" sz="2800" smtClean="0">
                <a:latin typeface="+mn-lt"/>
              </a:rPr>
              <a:t>расход боеприпасов</a:t>
            </a:r>
            <a:endParaRPr lang="ru-RU" sz="2800" dirty="0">
              <a:latin typeface="+mn-lt"/>
            </a:endParaRPr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34261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185599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13008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517454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923519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462983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08067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70885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954941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190573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43449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9590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918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6863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" name="Рисунок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6858000" cy="990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082443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Лист A4 (210x297 мм)</PresentationFormat>
  <Paragraphs>2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оружие</vt:lpstr>
      <vt:lpstr>Слайд 18</vt:lpstr>
      <vt:lpstr>Слайд 19</vt:lpstr>
      <vt:lpstr>Слайд 20</vt:lpstr>
      <vt:lpstr>БОЕВАЯ ПОДГОТОВКА расход боеприпасов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Баталин Данила Сергеевич</dc:creator>
  <cp:lastModifiedBy>Мобилизация</cp:lastModifiedBy>
  <cp:revision>1</cp:revision>
  <dcterms:created xsi:type="dcterms:W3CDTF">2021-07-16T12:46:49Z</dcterms:created>
  <dcterms:modified xsi:type="dcterms:W3CDTF">2021-08-30T12:39:22Z</dcterms:modified>
</cp:coreProperties>
</file>