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9" r:id="rId4"/>
    <p:sldId id="268" r:id="rId5"/>
    <p:sldId id="257" r:id="rId6"/>
    <p:sldId id="260" r:id="rId7"/>
    <p:sldId id="270" r:id="rId8"/>
    <p:sldId id="271" r:id="rId9"/>
    <p:sldId id="262" r:id="rId10"/>
    <p:sldId id="26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5DB295-11A4-476E-98A0-869DF95AD2B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6BEEDA-17C3-4C7C-8148-43CB5E823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УМЯЧИ  новые.jpg"/>
          <p:cNvPicPr>
            <a:picLocks noChangeAspect="1"/>
          </p:cNvPicPr>
          <p:nvPr/>
        </p:nvPicPr>
        <p:blipFill>
          <a:blip r:embed="rId2" cstate="print"/>
          <a:srcRect b="5373"/>
          <a:stretch>
            <a:fillRect/>
          </a:stretch>
        </p:blipFill>
        <p:spPr>
          <a:xfrm>
            <a:off x="7429520" y="142852"/>
            <a:ext cx="1509692" cy="1142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857364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муниципального образования  «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 реализации региональных проектов «Современная школа», «Успех каждого ребенка» национального проекта «Образование» за I полугодие 2020 года.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3786190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муниципального образования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</a:p>
          <a:p>
            <a:endParaRPr lang="ru-RU" sz="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Васильев Александр Николаевич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fe539548bec243f92ac76ab303ea7aa3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71480"/>
            <a:ext cx="3905277" cy="292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3570" y="107154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МБОУ «</a:t>
            </a:r>
            <a:r>
              <a:rPr lang="ru-RU" b="1" dirty="0" err="1" smtClean="0">
                <a:solidFill>
                  <a:srgbClr val="C00000"/>
                </a:solidFill>
              </a:rPr>
              <a:t>Шумячская</a:t>
            </a:r>
            <a:r>
              <a:rPr lang="ru-RU" b="1" dirty="0" smtClean="0">
                <a:solidFill>
                  <a:srgbClr val="C00000"/>
                </a:solidFill>
              </a:rPr>
              <a:t> СШ им. В.Ф.Алешина»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PANO_20200713_080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857628"/>
            <a:ext cx="5214942" cy="248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071678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«Доступная среда»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5"/>
            <a:ext cx="80724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 территории муниципального образования «</a:t>
            </a:r>
            <a:r>
              <a:rPr lang="ru-RU" sz="2400" dirty="0" err="1"/>
              <a:t>Шумячский</a:t>
            </a:r>
            <a:r>
              <a:rPr lang="ru-RU" sz="2400" dirty="0"/>
              <a:t> район» Смоленской области реализуются мероприятия «Предоставление субсидий для </a:t>
            </a:r>
            <a:r>
              <a:rPr lang="ru-RU" sz="2400" dirty="0" err="1"/>
              <a:t>софинансирования</a:t>
            </a:r>
            <a:r>
              <a:rPr lang="ru-RU" sz="2400" dirty="0"/>
              <a:t> расходов бюджетов муниципальных районов Смоленской области, бюджетов городских округов Смоленской области на создание в образовательных организациях условий для получения детьми-инвалидами качественного образования» подпрограммы «Доступная среда» государственной программы «Социальная поддержка граждан, проживающих на территории Смоленской области</a:t>
            </a:r>
            <a:r>
              <a:rPr lang="ru-RU" sz="2400" dirty="0" smtClean="0"/>
              <a:t>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архитектурной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доступности в МБДОУ  «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ЦРР- детский сад  «Солнышко»</a:t>
            </a:r>
          </a:p>
        </p:txBody>
      </p:sp>
      <p:pic>
        <p:nvPicPr>
          <p:cNvPr id="5" name="Рисунок 4" descr="IMG_20200521_140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000528" cy="3000396"/>
          </a:xfrm>
          <a:prstGeom prst="rect">
            <a:avLst/>
          </a:prstGeom>
        </p:spPr>
      </p:pic>
      <p:pic>
        <p:nvPicPr>
          <p:cNvPr id="6" name="Рисунок 5" descr="IMG_20200521_140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3857620" cy="28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архитектурной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доступности в МБДОУ  «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ЦРР- детский сад  «Солнышко»</a:t>
            </a:r>
          </a:p>
        </p:txBody>
      </p:sp>
      <p:pic>
        <p:nvPicPr>
          <p:cNvPr id="3" name="Рисунок 2" descr="IMG_20200528_091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3150378" cy="4200505"/>
          </a:xfrm>
          <a:prstGeom prst="rect">
            <a:avLst/>
          </a:prstGeom>
        </p:spPr>
      </p:pic>
      <p:pic>
        <p:nvPicPr>
          <p:cNvPr id="5" name="Рисунок 4" descr="IMG_20200610_100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571612"/>
            <a:ext cx="3071834" cy="4095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архитектурной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доступности в МБДОУ  «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ЦРР- детский сад  «Солнышко»</a:t>
            </a:r>
          </a:p>
        </p:txBody>
      </p:sp>
      <p:pic>
        <p:nvPicPr>
          <p:cNvPr id="5" name="Рисунок 4" descr="IMG_20200610_100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500174"/>
            <a:ext cx="3286148" cy="4381531"/>
          </a:xfrm>
          <a:prstGeom prst="rect">
            <a:avLst/>
          </a:prstGeom>
        </p:spPr>
      </p:pic>
      <p:pic>
        <p:nvPicPr>
          <p:cNvPr id="7" name="Рисунок 6" descr="IMG_20200528_091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500174"/>
            <a:ext cx="3286148" cy="438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архитектурной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доступности в МБДОУ ЦРР «Колокольчик» п. Шумячи</a:t>
            </a:r>
          </a:p>
        </p:txBody>
      </p:sp>
      <p:pic>
        <p:nvPicPr>
          <p:cNvPr id="3" name="Рисунок 2" descr="IMG_20200610_082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3429024" cy="4572033"/>
          </a:xfrm>
          <a:prstGeom prst="rect">
            <a:avLst/>
          </a:prstGeom>
        </p:spPr>
      </p:pic>
      <p:pic>
        <p:nvPicPr>
          <p:cNvPr id="4" name="Рисунок 3" descr="IMG_20200713_083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3429023" cy="457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архитектурной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доступности в МБДОУ ЦРР «Колокольчик» п. Шумячи</a:t>
            </a:r>
          </a:p>
        </p:txBody>
      </p:sp>
      <p:pic>
        <p:nvPicPr>
          <p:cNvPr id="3" name="Рисунок 2" descr="IMG_20200610_082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357298"/>
            <a:ext cx="3429024" cy="4572033"/>
          </a:xfrm>
          <a:prstGeom prst="rect">
            <a:avLst/>
          </a:prstGeom>
        </p:spPr>
      </p:pic>
      <p:pic>
        <p:nvPicPr>
          <p:cNvPr id="4" name="Рисунок 3" descr="C:\Windows\system32\config\systemprofile\Desktop\Р\ФОТО\P00520-101622-09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12903"/>
          <a:stretch>
            <a:fillRect/>
          </a:stretch>
        </p:blipFill>
        <p:spPr bwMode="auto">
          <a:xfrm>
            <a:off x="1214414" y="1357297"/>
            <a:ext cx="2643206" cy="460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архитектурной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доступности в МБДОУ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«Хрусталик»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IMG-9615d1c1776311dd01a4985501aa32e9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00174"/>
            <a:ext cx="2936064" cy="3914752"/>
          </a:xfrm>
          <a:prstGeom prst="rect">
            <a:avLst/>
          </a:prstGeom>
        </p:spPr>
      </p:pic>
      <p:pic>
        <p:nvPicPr>
          <p:cNvPr id="4" name="Рисунок 3" descr="IMG-271510b0baf770e7689241533c5ad443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500174"/>
            <a:ext cx="2936064" cy="39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архитектурной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доступности в МБДОУ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«Хрусталик»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-3c1a8fab65705c033bb406d803175a4d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357298"/>
            <a:ext cx="2786082" cy="3714776"/>
          </a:xfrm>
          <a:prstGeom prst="rect">
            <a:avLst/>
          </a:prstGeom>
        </p:spPr>
      </p:pic>
      <p:pic>
        <p:nvPicPr>
          <p:cNvPr id="5" name="Рисунок 4" descr="IMG-0be2a8c3e9dfc1ba17c3ab336b501e3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357298"/>
            <a:ext cx="2071702" cy="3683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плана мероприятий регионального проекта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«Современная школа»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на базе МБОУ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СШ им. В.Ф. Алешина» 1 сентября 2020 года будет открыт Центр образования цифрового и гуманитарного профилей «Точка роста» для формирования у обучающихся современных технологических и гуманитарных навыков при реализации основных и дополнительных общеобразовательных программ.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3574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д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928802"/>
            <a:ext cx="5414942" cy="4061207"/>
          </a:xfrm>
          <a:prstGeom prst="rect">
            <a:avLst/>
          </a:prstGeom>
        </p:spPr>
      </p:pic>
      <p:pic>
        <p:nvPicPr>
          <p:cNvPr id="4" name="Рисунок 3" descr="IMG_20200519_174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85794"/>
            <a:ext cx="3089693" cy="411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78579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МБОУ «</a:t>
            </a:r>
            <a:r>
              <a:rPr lang="ru-RU" b="1" dirty="0" err="1" smtClean="0">
                <a:solidFill>
                  <a:srgbClr val="C00000"/>
                </a:solidFill>
              </a:rPr>
              <a:t>Шумячская</a:t>
            </a:r>
            <a:r>
              <a:rPr lang="ru-RU" b="1" dirty="0" smtClean="0">
                <a:solidFill>
                  <a:srgbClr val="C00000"/>
                </a:solidFill>
              </a:rPr>
              <a:t> СШ им. В.Ф.Алешина»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519_174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500306"/>
            <a:ext cx="5143535" cy="3857652"/>
          </a:xfrm>
          <a:prstGeom prst="rect">
            <a:avLst/>
          </a:prstGeom>
        </p:spPr>
      </p:pic>
      <p:pic>
        <p:nvPicPr>
          <p:cNvPr id="3" name="Рисунок 2" descr="IMG_20200519_181627.jpg"/>
          <p:cNvPicPr>
            <a:picLocks noChangeAspect="1"/>
          </p:cNvPicPr>
          <p:nvPr/>
        </p:nvPicPr>
        <p:blipFill>
          <a:blip r:embed="rId3" cstate="print"/>
          <a:srcRect l="17969" t="32292" r="18669" b="21156"/>
          <a:stretch>
            <a:fillRect/>
          </a:stretch>
        </p:blipFill>
        <p:spPr>
          <a:xfrm>
            <a:off x="285720" y="285728"/>
            <a:ext cx="350046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519_174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4095778" cy="3071834"/>
          </a:xfrm>
          <a:prstGeom prst="rect">
            <a:avLst/>
          </a:prstGeom>
        </p:spPr>
      </p:pic>
      <p:pic>
        <p:nvPicPr>
          <p:cNvPr id="3" name="Рисунок 2" descr="IMG_20200519_174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409577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00713_082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3429024" cy="4572032"/>
          </a:xfrm>
          <a:prstGeom prst="rect">
            <a:avLst/>
          </a:prstGeom>
        </p:spPr>
      </p:pic>
      <p:pic>
        <p:nvPicPr>
          <p:cNvPr id="4" name="Рисунок 3" descr="IMG_20200715_081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57298"/>
            <a:ext cx="4357686" cy="326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713_102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3429024" cy="4572032"/>
          </a:xfrm>
          <a:prstGeom prst="rect">
            <a:avLst/>
          </a:prstGeom>
        </p:spPr>
      </p:pic>
      <p:pic>
        <p:nvPicPr>
          <p:cNvPr id="5" name="Рисунок 4" descr="IMG_20200713_102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714356"/>
            <a:ext cx="3429024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713_103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785794"/>
            <a:ext cx="3007502" cy="4010003"/>
          </a:xfrm>
          <a:prstGeom prst="rect">
            <a:avLst/>
          </a:prstGeom>
        </p:spPr>
      </p:pic>
      <p:pic>
        <p:nvPicPr>
          <p:cNvPr id="3" name="Рисунок 2" descr="IMG_20200713_103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714356"/>
            <a:ext cx="3007502" cy="40100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00109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регионального проекта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«Успех каждого ребенка»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на территории муниципального образования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район» Смоленской области реализуются мероприятия по внедрению целевой модели развития региональной системы дополнительного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303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Отчет муниципального образования  «Шумячский район» Смоленской области о реализации региональных проектов «Современная школа», «Успех каждого ребенка» национального проекта «Образование» за I полугодие 2020 года.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муниципального образования «Шумячский район» Смоленской области в реализация национального проекта «Образование»</dc:title>
  <dc:creator>Отдел777</dc:creator>
  <cp:lastModifiedBy>Отдел777</cp:lastModifiedBy>
  <cp:revision>23</cp:revision>
  <dcterms:created xsi:type="dcterms:W3CDTF">2020-07-12T12:48:40Z</dcterms:created>
  <dcterms:modified xsi:type="dcterms:W3CDTF">2021-01-12T11:51:01Z</dcterms:modified>
</cp:coreProperties>
</file>