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96" r:id="rId1"/>
  </p:sldMasterIdLst>
  <p:notesMasterIdLst>
    <p:notesMasterId r:id="rId37"/>
  </p:notesMasterIdLst>
  <p:handoutMasterIdLst>
    <p:handoutMasterId r:id="rId38"/>
  </p:handoutMasterIdLst>
  <p:sldIdLst>
    <p:sldId id="463" r:id="rId2"/>
    <p:sldId id="464" r:id="rId3"/>
    <p:sldId id="466" r:id="rId4"/>
    <p:sldId id="492" r:id="rId5"/>
    <p:sldId id="471" r:id="rId6"/>
    <p:sldId id="472" r:id="rId7"/>
    <p:sldId id="476" r:id="rId8"/>
    <p:sldId id="477" r:id="rId9"/>
    <p:sldId id="478" r:id="rId10"/>
    <p:sldId id="479" r:id="rId11"/>
    <p:sldId id="480" r:id="rId12"/>
    <p:sldId id="482" r:id="rId13"/>
    <p:sldId id="483" r:id="rId14"/>
    <p:sldId id="473" r:id="rId15"/>
    <p:sldId id="493" r:id="rId16"/>
    <p:sldId id="494" r:id="rId17"/>
    <p:sldId id="495" r:id="rId18"/>
    <p:sldId id="489" r:id="rId19"/>
    <p:sldId id="498" r:id="rId20"/>
    <p:sldId id="374" r:id="rId21"/>
    <p:sldId id="488" r:id="rId22"/>
    <p:sldId id="486" r:id="rId23"/>
    <p:sldId id="507" r:id="rId24"/>
    <p:sldId id="508" r:id="rId25"/>
    <p:sldId id="509" r:id="rId26"/>
    <p:sldId id="506" r:id="rId27"/>
    <p:sldId id="513" r:id="rId28"/>
    <p:sldId id="503" r:id="rId29"/>
    <p:sldId id="510" r:id="rId30"/>
    <p:sldId id="511" r:id="rId31"/>
    <p:sldId id="512" r:id="rId32"/>
    <p:sldId id="501" r:id="rId33"/>
    <p:sldId id="502" r:id="rId34"/>
    <p:sldId id="504" r:id="rId35"/>
    <p:sldId id="50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8" autoAdjust="0"/>
    <p:restoredTop sz="94706" autoAdjust="0"/>
  </p:normalViewPr>
  <p:slideViewPr>
    <p:cSldViewPr>
      <p:cViewPr>
        <p:scale>
          <a:sx n="70" d="100"/>
          <a:sy n="70" d="100"/>
        </p:scale>
        <p:origin x="-1770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983CE-BD81-4652-8BCC-D9AC122FF01D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9B2D1-E8E8-4D85-AEBA-83A33C1369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08FAE-BFDC-42E2-9E9E-E10CD82A1708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7867F-7CB0-4F02-9EBC-F5E0152B8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0E5F5B-C2F2-4A27-8836-F0183FF86EDA}" type="datetime1">
              <a:rPr lang="ru-RU" smtClean="0"/>
              <a:pPr/>
              <a:t>14.09.2020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C01CFB-9F3F-40A6-9A80-71C77613EB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9A1234-5281-46DA-A50A-7AE259713610}" type="datetime1">
              <a:rPr lang="ru-RU" smtClean="0"/>
              <a:pPr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C01CFB-9F3F-40A6-9A80-71C77613EB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87521D-2E30-4F33-9CEE-57CC083E977F}" type="datetime1">
              <a:rPr lang="ru-RU" smtClean="0"/>
              <a:pPr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C01CFB-9F3F-40A6-9A80-71C77613EB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A4E202-E7D9-47F5-88CA-B980624D765A}" type="datetime1">
              <a:rPr lang="ru-RU" smtClean="0"/>
              <a:pPr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C01CFB-9F3F-40A6-9A80-71C77613EB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C7C269-0A6D-4A82-B23F-F4B24273C960}" type="datetime1">
              <a:rPr lang="ru-RU" smtClean="0"/>
              <a:pPr/>
              <a:t>14.09.2020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C01CFB-9F3F-40A6-9A80-71C77613EB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31A669-CE78-423B-B536-FD5F9056290F}" type="datetime1">
              <a:rPr lang="ru-RU" smtClean="0"/>
              <a:pPr/>
              <a:t>14.09.2020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C01CFB-9F3F-40A6-9A80-71C77613EB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AB7E3F-86D0-483A-B46F-1F9D9DAF7E93}" type="datetime1">
              <a:rPr lang="ru-RU" smtClean="0"/>
              <a:pPr/>
              <a:t>14.09.2020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C01CFB-9F3F-40A6-9A80-71C77613EB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72A0F2-46B3-4A51-A084-764F1E12A5DC}" type="datetime1">
              <a:rPr lang="ru-RU" smtClean="0"/>
              <a:pPr/>
              <a:t>14.09.2020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C01CFB-9F3F-40A6-9A80-71C77613EB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A9DF33-192A-4330-8E13-105B6CBF064A}" type="datetime1">
              <a:rPr lang="ru-RU" smtClean="0"/>
              <a:pPr/>
              <a:t>14.09.2020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C01CFB-9F3F-40A6-9A80-71C77613EB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3653E3-1F29-41EE-A3DF-9D8885C7A74B}" type="datetime1">
              <a:rPr lang="ru-RU" smtClean="0"/>
              <a:pPr/>
              <a:t>14.09.2020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C01CFB-9F3F-40A6-9A80-71C77613EB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876F5E-FC9F-41E7-8EEE-3715F119D2FA}" type="datetime1">
              <a:rPr lang="ru-RU" smtClean="0"/>
              <a:pPr/>
              <a:t>14.09.2020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C01CFB-9F3F-40A6-9A80-71C77613EB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FA6B26B-7F09-4204-BDE0-96DCB4F8377C}" type="datetime1">
              <a:rPr lang="ru-RU" smtClean="0"/>
              <a:pPr/>
              <a:t>14.09.2020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1C01CFB-9F3F-40A6-9A80-71C77613EB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дани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868" y="2204864"/>
            <a:ext cx="5046859" cy="3785145"/>
          </a:xfrm>
          <a:prstGeom prst="rect">
            <a:avLst/>
          </a:prstGeom>
        </p:spPr>
      </p:pic>
      <p:pic>
        <p:nvPicPr>
          <p:cNvPr id="4" name="Рисунок 3" descr="IMG_20200519_1744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785794"/>
            <a:ext cx="3089693" cy="4119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496" y="785794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МБОУ «</a:t>
            </a:r>
            <a:r>
              <a:rPr lang="ru-RU" b="1" dirty="0" err="1" smtClean="0">
                <a:solidFill>
                  <a:srgbClr val="C00000"/>
                </a:solidFill>
              </a:rPr>
              <a:t>Шумячская</a:t>
            </a:r>
            <a:r>
              <a:rPr lang="ru-RU" b="1" dirty="0" smtClean="0">
                <a:solidFill>
                  <a:srgbClr val="C00000"/>
                </a:solidFill>
              </a:rPr>
              <a:t> СШ им. В.Ф.Алешина»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428604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архитектурной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доступности в МБДОУ ЦРР «Колокольчик» п. Шумячи</a:t>
            </a:r>
          </a:p>
        </p:txBody>
      </p:sp>
      <p:pic>
        <p:nvPicPr>
          <p:cNvPr id="3" name="Рисунок 2" descr="IMG_20200610_0828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357298"/>
            <a:ext cx="3429024" cy="4572033"/>
          </a:xfrm>
          <a:prstGeom prst="rect">
            <a:avLst/>
          </a:prstGeom>
        </p:spPr>
      </p:pic>
      <p:pic>
        <p:nvPicPr>
          <p:cNvPr id="4" name="Рисунок 3" descr="IMG_20200713_0835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357298"/>
            <a:ext cx="3429023" cy="457203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428604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архитектурной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доступности в МБДОУ ЦРР «Колокольчик» п. Шумячи</a:t>
            </a:r>
          </a:p>
        </p:txBody>
      </p:sp>
      <p:pic>
        <p:nvPicPr>
          <p:cNvPr id="3" name="Рисунок 2" descr="IMG_20200610_0829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1357298"/>
            <a:ext cx="3429024" cy="4572033"/>
          </a:xfrm>
          <a:prstGeom prst="rect">
            <a:avLst/>
          </a:prstGeom>
        </p:spPr>
      </p:pic>
      <p:pic>
        <p:nvPicPr>
          <p:cNvPr id="4" name="Рисунок 3" descr="C:\Windows\system32\config\systemprofile\Desktop\Р\ФОТО\P00520-101622-09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r="12903"/>
          <a:stretch>
            <a:fillRect/>
          </a:stretch>
        </p:blipFill>
        <p:spPr bwMode="auto">
          <a:xfrm>
            <a:off x="1214414" y="1357297"/>
            <a:ext cx="2643206" cy="46011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428604"/>
            <a:ext cx="764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архитектурной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доступности в МБДОУ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«Хрусталик»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IMG-0be2a8c3e9dfc1ba17c3ab336b501e3c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2708920"/>
            <a:ext cx="1944216" cy="3456384"/>
          </a:xfrm>
          <a:prstGeom prst="rect">
            <a:avLst/>
          </a:prstGeom>
        </p:spPr>
      </p:pic>
      <p:pic>
        <p:nvPicPr>
          <p:cNvPr id="6" name="Рисунок 5" descr="IMG-20200830-WA0006.jpg"/>
          <p:cNvPicPr>
            <a:picLocks noChangeAspect="1"/>
          </p:cNvPicPr>
          <p:nvPr/>
        </p:nvPicPr>
        <p:blipFill>
          <a:blip r:embed="rId3" cstate="print"/>
          <a:srcRect b="21474"/>
          <a:stretch>
            <a:fillRect/>
          </a:stretch>
        </p:blipFill>
        <p:spPr>
          <a:xfrm>
            <a:off x="3491880" y="1268760"/>
            <a:ext cx="2116151" cy="3456384"/>
          </a:xfrm>
          <a:prstGeom prst="rect">
            <a:avLst/>
          </a:prstGeom>
        </p:spPr>
      </p:pic>
      <p:pic>
        <p:nvPicPr>
          <p:cNvPr id="7" name="Рисунок 6" descr="пандус хрустали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780928"/>
            <a:ext cx="2592288" cy="3456384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428604"/>
            <a:ext cx="764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архитектурной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доступности в МБДОУ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«Хрусталик»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IMG-20200830-WA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3429000"/>
            <a:ext cx="2220636" cy="2960848"/>
          </a:xfrm>
          <a:prstGeom prst="rect">
            <a:avLst/>
          </a:prstGeom>
        </p:spPr>
      </p:pic>
      <p:pic>
        <p:nvPicPr>
          <p:cNvPr id="7" name="Рисунок 6" descr="IMG-20200830-WA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2276872"/>
            <a:ext cx="2220636" cy="2960848"/>
          </a:xfrm>
          <a:prstGeom prst="rect">
            <a:avLst/>
          </a:prstGeom>
        </p:spPr>
      </p:pic>
      <p:pic>
        <p:nvPicPr>
          <p:cNvPr id="8" name="Рисунок 7" descr="IMG-20200830-WA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412776"/>
            <a:ext cx="2220636" cy="2960848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050"/>
          <a:stretch/>
        </p:blipFill>
        <p:spPr>
          <a:xfrm>
            <a:off x="539552" y="908720"/>
            <a:ext cx="3629273" cy="51203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56992"/>
            <a:ext cx="3888432" cy="2916324"/>
          </a:xfrm>
          <a:prstGeom prst="rect">
            <a:avLst/>
          </a:prstGeom>
        </p:spPr>
      </p:pic>
      <p:pic>
        <p:nvPicPr>
          <p:cNvPr id="5" name="Picture 2" descr="http://shumichi.admin-smolensk.ru/files/264/gallery/med/17.10.2017_15.50.10_100_62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8680"/>
            <a:ext cx="4056385" cy="27025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3" name="Рисунок 2" descr="IMG-20200127-WA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3645024"/>
            <a:ext cx="3600400" cy="2700300"/>
          </a:xfrm>
          <a:prstGeom prst="rect">
            <a:avLst/>
          </a:prstGeom>
        </p:spPr>
      </p:pic>
      <p:pic>
        <p:nvPicPr>
          <p:cNvPr id="5" name="Рисунок 4" descr="IMG-20200127-WA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2960" y="692696"/>
            <a:ext cx="3744416" cy="2808312"/>
          </a:xfrm>
          <a:prstGeom prst="rect">
            <a:avLst/>
          </a:prstGeom>
        </p:spPr>
      </p:pic>
      <p:pic>
        <p:nvPicPr>
          <p:cNvPr id="6" name="Рисунок 5" descr="IMG-20200127-WA0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1" y="692696"/>
            <a:ext cx="3648405" cy="2736304"/>
          </a:xfrm>
          <a:prstGeom prst="rect">
            <a:avLst/>
          </a:prstGeom>
        </p:spPr>
      </p:pic>
      <p:pic>
        <p:nvPicPr>
          <p:cNvPr id="7" name="Рисунок 6" descr="IMG-20200127-WA00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3717031"/>
            <a:ext cx="2088232" cy="2784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4" name="Рисунок 3" descr="13.05.2020_21.56.27_img_20200429_1010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20688"/>
            <a:ext cx="3744416" cy="2808312"/>
          </a:xfrm>
          <a:prstGeom prst="rect">
            <a:avLst/>
          </a:prstGeom>
        </p:spPr>
      </p:pic>
      <p:pic>
        <p:nvPicPr>
          <p:cNvPr id="6" name="Рисунок 5" descr="13.05.2020_21.56.45_img_20200427_105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124744"/>
            <a:ext cx="2952328" cy="3937669"/>
          </a:xfrm>
          <a:prstGeom prst="rect">
            <a:avLst/>
          </a:prstGeom>
        </p:spPr>
      </p:pic>
      <p:pic>
        <p:nvPicPr>
          <p:cNvPr id="7" name="Рисунок 6" descr="13.05.2020_21.56.45_img_43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573016"/>
            <a:ext cx="3845531" cy="2562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3" name="Рисунок 2" descr="02.12.2019_11.06.35_img_20191120_1032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548680"/>
            <a:ext cx="3456384" cy="2592288"/>
          </a:xfrm>
          <a:prstGeom prst="rect">
            <a:avLst/>
          </a:prstGeom>
        </p:spPr>
      </p:pic>
      <p:pic>
        <p:nvPicPr>
          <p:cNvPr id="4" name="Рисунок 3" descr="26.11.2019_15.58.05_img_20191121_1703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562" y="3429000"/>
            <a:ext cx="3552393" cy="2664296"/>
          </a:xfrm>
          <a:prstGeom prst="rect">
            <a:avLst/>
          </a:prstGeom>
        </p:spPr>
      </p:pic>
      <p:pic>
        <p:nvPicPr>
          <p:cNvPr id="5" name="Рисунок 4" descr="27.08.2020_11.50.31_20200824_1039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356992"/>
            <a:ext cx="3552394" cy="2664296"/>
          </a:xfrm>
          <a:prstGeom prst="rect">
            <a:avLst/>
          </a:prstGeom>
        </p:spPr>
      </p:pic>
      <p:pic>
        <p:nvPicPr>
          <p:cNvPr id="7" name="Рисунок 6" descr="30.01.2020_09.23.06_cimg16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476672"/>
            <a:ext cx="3600400" cy="27003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340768"/>
            <a:ext cx="3096618" cy="4176464"/>
          </a:xfrm>
          <a:prstGeom prst="rect">
            <a:avLst/>
          </a:prstGeom>
        </p:spPr>
      </p:pic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980728"/>
            <a:ext cx="3143808" cy="2357856"/>
          </a:xfrm>
          <a:prstGeom prst="rect">
            <a:avLst/>
          </a:prstGeom>
        </p:spPr>
      </p:pic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3861048"/>
            <a:ext cx="3143808" cy="2357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4" name="Рисунок 3" descr="IMG_20200831_085258.jpg"/>
          <p:cNvPicPr>
            <a:picLocks noChangeAspect="1"/>
          </p:cNvPicPr>
          <p:nvPr/>
        </p:nvPicPr>
        <p:blipFill>
          <a:blip r:embed="rId2" cstate="print"/>
          <a:srcRect t="15584" r="7792"/>
          <a:stretch>
            <a:fillRect/>
          </a:stretch>
        </p:blipFill>
        <p:spPr>
          <a:xfrm>
            <a:off x="571472" y="785794"/>
            <a:ext cx="8011356" cy="550072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519_174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868" y="2500306"/>
            <a:ext cx="5143535" cy="3857652"/>
          </a:xfrm>
          <a:prstGeom prst="rect">
            <a:avLst/>
          </a:prstGeom>
        </p:spPr>
      </p:pic>
      <p:pic>
        <p:nvPicPr>
          <p:cNvPr id="3" name="Рисунок 2" descr="IMG_20200519_181627.jpg"/>
          <p:cNvPicPr>
            <a:picLocks noChangeAspect="1"/>
          </p:cNvPicPr>
          <p:nvPr/>
        </p:nvPicPr>
        <p:blipFill>
          <a:blip r:embed="rId3" cstate="print"/>
          <a:srcRect l="17969" t="32292" r="18669" b="21156"/>
          <a:stretch>
            <a:fillRect/>
          </a:stretch>
        </p:blipFill>
        <p:spPr>
          <a:xfrm>
            <a:off x="683568" y="504950"/>
            <a:ext cx="3102614" cy="170960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285728"/>
            <a:ext cx="87868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Результаты НОКО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11560" y="1052736"/>
          <a:ext cx="7920880" cy="5217434"/>
        </p:xfrm>
        <a:graphic>
          <a:graphicData uri="http://schemas.openxmlformats.org/drawingml/2006/table">
            <a:tbl>
              <a:tblPr/>
              <a:tblGrid>
                <a:gridCol w="5957183"/>
                <a:gridCol w="1963697"/>
              </a:tblGrid>
              <a:tr h="5455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 организации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6" marR="54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Интегральный показатель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6" marR="54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6552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МУНИЦИПАЛЬНОЕ БЮДЖЕТНОЕ ОБЩЕОБРАЗОВАТЕЛЬНОЕ УЧРЕЖДЕНИЕ "РУССКОВСКАЯ СРЕДНЯЯ ШКОЛА"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6" marR="54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6" marR="54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6552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МУНИЦИПАЛЬНОЕ БЮДЖЕТНОЕ ОБЩЕОБРАЗОВАТЕЛЬНОЕ УЧРЕЖДЕНИЕ "КРАСНООКТЯБРЬСКАЯ СРЕДНЯЯ ШКОЛА"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6" marR="54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93,82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6" marR="54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4841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МБОУ "ШУМЯЧСКАЯ СРЕДНЯЯ ШКОЛА ИМЕНИ В.Ф.АЛЕШИНА"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6" marR="54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93,16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6" marR="54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8736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МУНИЦИПАЛЬНОЕ БЮДЖЕТНОЕ ОБЩЕОБРАЗОВАТЕЛЬНОЕ УЧРЕЖДЕНИЕ "НАДЕЙКОВИЧСКАЯ СРЕДНЯЯ ШКОЛА ИМЕНИ И.П. ГОМАНКОВА"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6" marR="54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91,16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6" marR="54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6552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МУНИЦИПАЛЬНОЕ БЮДЖЕТНОЕ ОБЩЕОБРАЗОВАТЕЛЬНОЕ УЧРЕЖДЕНИЕ "КРИВОЛЕССКАЯ ОСНОВНАЯ ШКОЛА"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6" marR="54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91,11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6" marR="54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6552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МУНИЦИПАЛЬНОЕ БЮДЖЕТНОЕ ОБЩЕОБРАЗОВАТЕЛЬНОЕ УЧРЕЖДЕНИЕ "ПЕРВОМАЙСКАЯ СРЕДНЯЯ ШКОЛА"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6" marR="54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88,26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6" marR="54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6552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МУНИЦИПАЛЬНОЕ БЮДЖЕТНОЕ ОБЩЕОБРАЗОВАТЕЛЬНОЕ УЧРЕЖДЕНИЕ "БАЛАХОНОВСКАЯ ОСНОВНАЯ ШКОЛА"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6" marR="54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87,93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86" marR="54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1357290" cy="93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3" name="Рисунок 2" descr="IMG_20200713_1028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908720"/>
            <a:ext cx="2589702" cy="3452936"/>
          </a:xfrm>
          <a:prstGeom prst="rect">
            <a:avLst/>
          </a:prstGeom>
        </p:spPr>
      </p:pic>
      <p:pic>
        <p:nvPicPr>
          <p:cNvPr id="4" name="Рисунок 3" descr="IMG_20200713_1029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92696"/>
            <a:ext cx="2589702" cy="3452936"/>
          </a:xfrm>
          <a:prstGeom prst="rect">
            <a:avLst/>
          </a:prstGeom>
        </p:spPr>
      </p:pic>
      <p:pic>
        <p:nvPicPr>
          <p:cNvPr id="6" name="Рисунок 5" descr="IMG_20200713_1032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852936"/>
            <a:ext cx="2589702" cy="3452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3888" y="404664"/>
            <a:ext cx="518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МБОУ «</a:t>
            </a:r>
            <a:r>
              <a:rPr lang="ru-RU" sz="1600" b="1" dirty="0" err="1" smtClean="0">
                <a:solidFill>
                  <a:srgbClr val="C00000"/>
                </a:solidFill>
              </a:rPr>
              <a:t>Шумячская</a:t>
            </a:r>
            <a:r>
              <a:rPr lang="ru-RU" sz="1600" b="1" dirty="0" smtClean="0">
                <a:solidFill>
                  <a:srgbClr val="C00000"/>
                </a:solidFill>
              </a:rPr>
              <a:t> СШ им. В.Ф.Алешина»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4" name="Рисунок 3" descr="IMG-20200830-WA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642918"/>
            <a:ext cx="3810027" cy="2143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0430" y="2857496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МБДОУ «Хрусталик»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6000768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МБОУ «</a:t>
            </a:r>
            <a:r>
              <a:rPr lang="ru-RU" sz="1600" b="1" dirty="0" err="1" smtClean="0">
                <a:solidFill>
                  <a:srgbClr val="C00000"/>
                </a:solidFill>
              </a:rPr>
              <a:t>Руссковская</a:t>
            </a:r>
            <a:r>
              <a:rPr lang="ru-RU" sz="1600" b="1" dirty="0" smtClean="0">
                <a:solidFill>
                  <a:srgbClr val="C00000"/>
                </a:solidFill>
              </a:rPr>
              <a:t> СШ»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786" y="6000768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МБОУ «</a:t>
            </a:r>
            <a:r>
              <a:rPr lang="ru-RU" sz="1600" b="1" dirty="0" err="1" smtClean="0">
                <a:solidFill>
                  <a:srgbClr val="C00000"/>
                </a:solidFill>
              </a:rPr>
              <a:t>Краснооктябрьская</a:t>
            </a:r>
            <a:r>
              <a:rPr lang="ru-RU" sz="1600" b="1" dirty="0" smtClean="0">
                <a:solidFill>
                  <a:srgbClr val="C00000"/>
                </a:solidFill>
              </a:rPr>
              <a:t> СШ»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DSCN01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3214686"/>
            <a:ext cx="3333773" cy="2500330"/>
          </a:xfrm>
          <a:prstGeom prst="rect">
            <a:avLst/>
          </a:prstGeom>
        </p:spPr>
      </p:pic>
      <p:pic>
        <p:nvPicPr>
          <p:cNvPr id="10" name="Рисунок 9" descr="IMG_5401.JPG"/>
          <p:cNvPicPr>
            <a:picLocks noChangeAspect="1"/>
          </p:cNvPicPr>
          <p:nvPr/>
        </p:nvPicPr>
        <p:blipFill>
          <a:blip r:embed="rId4"/>
          <a:srcRect l="11594"/>
          <a:stretch>
            <a:fillRect/>
          </a:stretch>
        </p:blipFill>
        <p:spPr>
          <a:xfrm>
            <a:off x="1142976" y="642918"/>
            <a:ext cx="2571768" cy="2181789"/>
          </a:xfrm>
          <a:prstGeom prst="rect">
            <a:avLst/>
          </a:prstGeom>
        </p:spPr>
      </p:pic>
      <p:pic>
        <p:nvPicPr>
          <p:cNvPr id="11" name="Рисунок 10" descr="SAM_09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100" y="3286124"/>
            <a:ext cx="3357554" cy="2518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3" name="Рисунок 2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3" name="Рисунок 2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2" y="0"/>
            <a:ext cx="913999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3" name="Рисунок 2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3" name="Рисунок 2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3" name="Рисунок 2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00713_082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836712"/>
            <a:ext cx="3429024" cy="4572032"/>
          </a:xfrm>
          <a:prstGeom prst="rect">
            <a:avLst/>
          </a:prstGeom>
        </p:spPr>
      </p:pic>
      <p:pic>
        <p:nvPicPr>
          <p:cNvPr id="4" name="Рисунок 3" descr="IMG_20200715_0815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484784"/>
            <a:ext cx="4187705" cy="3140779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4" name="Рисунок 3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3" name="Рисунок 2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3" name="Рисунок 2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3" name="Рисунок 2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3" name="Рисунок 2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3" name="Рисунок 2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4" name="Рисунок 3" descr="22.11.2019_13.02.48_img_27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645024"/>
            <a:ext cx="3890863" cy="2592288"/>
          </a:xfrm>
          <a:prstGeom prst="rect">
            <a:avLst/>
          </a:prstGeom>
        </p:spPr>
      </p:pic>
      <p:pic>
        <p:nvPicPr>
          <p:cNvPr id="5" name="Рисунок 4" descr="25.11.2019_12.59.00_img_12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548680"/>
            <a:ext cx="3599960" cy="2699970"/>
          </a:xfrm>
          <a:prstGeom prst="rect">
            <a:avLst/>
          </a:prstGeom>
        </p:spPr>
      </p:pic>
      <p:pic>
        <p:nvPicPr>
          <p:cNvPr id="6" name="Рисунок 5" descr="p8_img_20200221_1018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645024"/>
            <a:ext cx="3479947" cy="2609960"/>
          </a:xfrm>
          <a:prstGeom prst="rect">
            <a:avLst/>
          </a:prstGeom>
        </p:spPr>
      </p:pic>
      <p:pic>
        <p:nvPicPr>
          <p:cNvPr id="7" name="Рисунок 6" descr="p8_img_20200228_1249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548680"/>
            <a:ext cx="3600400" cy="270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2050" name="Picture 2" descr="C:\Users\777\Downloads\IMG_20200807_082455.jpg"/>
          <p:cNvPicPr>
            <a:picLocks noChangeAspect="1" noChangeArrowheads="1"/>
          </p:cNvPicPr>
          <p:nvPr/>
        </p:nvPicPr>
        <p:blipFill>
          <a:blip r:embed="rId2" cstate="print"/>
          <a:srcRect b="8560"/>
          <a:stretch>
            <a:fillRect/>
          </a:stretch>
        </p:blipFill>
        <p:spPr bwMode="auto">
          <a:xfrm>
            <a:off x="3419872" y="2276872"/>
            <a:ext cx="2283718" cy="278430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63888" y="404664"/>
            <a:ext cx="518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МБОУ «</a:t>
            </a:r>
            <a:r>
              <a:rPr lang="ru-RU" sz="1600" b="1" dirty="0" err="1" smtClean="0">
                <a:solidFill>
                  <a:srgbClr val="C00000"/>
                </a:solidFill>
              </a:rPr>
              <a:t>Шумячская</a:t>
            </a:r>
            <a:r>
              <a:rPr lang="ru-RU" sz="1600" b="1" dirty="0" smtClean="0">
                <a:solidFill>
                  <a:srgbClr val="C00000"/>
                </a:solidFill>
              </a:rPr>
              <a:t> СШ им. В.Ф.Алешина»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IMG-3a80c606b8f2a1086519434cef588c2c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77072"/>
            <a:ext cx="3077784" cy="2308338"/>
          </a:xfrm>
          <a:prstGeom prst="rect">
            <a:avLst/>
          </a:prstGeom>
        </p:spPr>
      </p:pic>
      <p:pic>
        <p:nvPicPr>
          <p:cNvPr id="6" name="Рисунок 5" descr="IMG-5a7aac084b49c9a621fa310078711357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76672"/>
            <a:ext cx="3077784" cy="2308338"/>
          </a:xfrm>
          <a:prstGeom prst="rect">
            <a:avLst/>
          </a:prstGeom>
        </p:spPr>
      </p:pic>
      <p:pic>
        <p:nvPicPr>
          <p:cNvPr id="7" name="Рисунок 6" descr="IMG-d566eade9e5f1cd93f6f7060627c6895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764704"/>
            <a:ext cx="3077784" cy="2308338"/>
          </a:xfrm>
          <a:prstGeom prst="rect">
            <a:avLst/>
          </a:prstGeom>
        </p:spPr>
      </p:pic>
      <p:pic>
        <p:nvPicPr>
          <p:cNvPr id="8" name="Рисунок 7" descr="IMG-d6703754ddf2f01f4b56434d388c649f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4077072"/>
            <a:ext cx="3077784" cy="2308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4869160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 рамках реализации регионального проекта «Спорт – норма жизни» национального проекта «Демография» обустроена площадка ГТО </a:t>
            </a: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-20200830-WA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620688"/>
            <a:ext cx="5472608" cy="4104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428604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архитектурной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доступности в МБДОУ  «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Шумячский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ЦРР- детский сад  «Солнышко»</a:t>
            </a:r>
          </a:p>
        </p:txBody>
      </p:sp>
      <p:pic>
        <p:nvPicPr>
          <p:cNvPr id="5" name="Рисунок 4" descr="IMG_20200521_140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285860"/>
            <a:ext cx="4000528" cy="3000396"/>
          </a:xfrm>
          <a:prstGeom prst="rect">
            <a:avLst/>
          </a:prstGeom>
        </p:spPr>
      </p:pic>
      <p:pic>
        <p:nvPicPr>
          <p:cNvPr id="6" name="Рисунок 5" descr="IMG_20200521_1405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928934"/>
            <a:ext cx="3857620" cy="2893215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428604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архитектурной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доступности в МБДОУ  «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Шумячский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ЦРР- детский сад  «Солнышко»</a:t>
            </a:r>
          </a:p>
        </p:txBody>
      </p:sp>
      <p:pic>
        <p:nvPicPr>
          <p:cNvPr id="3" name="Рисунок 2" descr="IMG_20200528_0913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571612"/>
            <a:ext cx="3150378" cy="4200505"/>
          </a:xfrm>
          <a:prstGeom prst="rect">
            <a:avLst/>
          </a:prstGeom>
        </p:spPr>
      </p:pic>
      <p:pic>
        <p:nvPicPr>
          <p:cNvPr id="5" name="Рисунок 4" descr="IMG_20200610_100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571612"/>
            <a:ext cx="3071834" cy="4095778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428604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архитектурной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доступности в МБДОУ  «</a:t>
            </a:r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Шумячский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ЦРР- детский сад  «Солнышко»</a:t>
            </a:r>
          </a:p>
        </p:txBody>
      </p:sp>
      <p:pic>
        <p:nvPicPr>
          <p:cNvPr id="5" name="Рисунок 4" descr="IMG_20200610_100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8" y="1500174"/>
            <a:ext cx="3286148" cy="4381531"/>
          </a:xfrm>
          <a:prstGeom prst="rect">
            <a:avLst/>
          </a:prstGeom>
        </p:spPr>
      </p:pic>
      <p:pic>
        <p:nvPicPr>
          <p:cNvPr id="7" name="Рисунок 6" descr="IMG_20200528_091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500174"/>
            <a:ext cx="3286148" cy="438153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1CFB-9F3F-40A6-9A80-71C77613EB6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5283</TotalTime>
  <Words>250</Words>
  <Application>Microsoft Office PowerPoint</Application>
  <PresentationFormat>Экран (4:3)</PresentationFormat>
  <Paragraphs>66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Отдел777</cp:lastModifiedBy>
  <cp:revision>466</cp:revision>
  <dcterms:created xsi:type="dcterms:W3CDTF">2012-03-29T04:47:30Z</dcterms:created>
  <dcterms:modified xsi:type="dcterms:W3CDTF">2020-09-14T12:26:39Z</dcterms:modified>
</cp:coreProperties>
</file>