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401753.9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403942.2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-2188.2999999999884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1511863556485796"/>
                  <c:y val="0.3681309554753919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205002.8</c:v>
                </c:pt>
                <c:pt idx="1">
                  <c:v>78027.399999999994</c:v>
                </c:pt>
                <c:pt idx="2">
                  <c:v>44060.3</c:v>
                </c:pt>
                <c:pt idx="3">
                  <c:v>45944.1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50</c:v>
                </c:pt>
                <c:pt idx="8">
                  <c:v>53</c:v>
                </c:pt>
                <c:pt idx="9">
                  <c:v>1</c:v>
                </c:pt>
                <c:pt idx="10">
                  <c:v>1</c:v>
                </c:pt>
                <c:pt idx="11">
                  <c:v>6738.8</c:v>
                </c:pt>
                <c:pt idx="12">
                  <c:v>3581.1</c:v>
                </c:pt>
                <c:pt idx="13">
                  <c:v>1571.4</c:v>
                </c:pt>
                <c:pt idx="14">
                  <c:v>69.599999999999994</c:v>
                </c:pt>
                <c:pt idx="15">
                  <c:v>440</c:v>
                </c:pt>
                <c:pt idx="16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50.743129164747337</c:v>
                </c:pt>
                <c:pt idx="1">
                  <c:v>19.313660284588334</c:v>
                </c:pt>
                <c:pt idx="2">
                  <c:v>10.905985156971109</c:v>
                </c:pt>
                <c:pt idx="3">
                  <c:v>11.372271016093769</c:v>
                </c:pt>
                <c:pt idx="4">
                  <c:v>0.14245010719030224</c:v>
                </c:pt>
                <c:pt idx="5">
                  <c:v>1.739401204600681</c:v>
                </c:pt>
                <c:pt idx="6" formatCode="0.000">
                  <c:v>1.237620392617743E-2</c:v>
                </c:pt>
                <c:pt idx="7" formatCode="0.000">
                  <c:v>1.237620392617743E-2</c:v>
                </c:pt>
                <c:pt idx="8" formatCode="0.000">
                  <c:v>1.3118776161748079E-2</c:v>
                </c:pt>
                <c:pt idx="9" formatCode="0.000">
                  <c:v>2.4752407852354861E-4</c:v>
                </c:pt>
                <c:pt idx="10" formatCode="0.000">
                  <c:v>2.4752407852354861E-4</c:v>
                </c:pt>
                <c:pt idx="11" formatCode="0.000">
                  <c:v>1.6680152603544895</c:v>
                </c:pt>
                <c:pt idx="12">
                  <c:v>0.88640847760067998</c:v>
                </c:pt>
                <c:pt idx="13">
                  <c:v>0.38895933699190433</c:v>
                </c:pt>
                <c:pt idx="14">
                  <c:v>1.7227675865238982E-2</c:v>
                </c:pt>
                <c:pt idx="15">
                  <c:v>0.10891059455036139</c:v>
                </c:pt>
                <c:pt idx="16">
                  <c:v>2.6752154882746613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52815.7</c:v>
                </c:pt>
                <c:pt idx="1">
                  <c:v>10264</c:v>
                </c:pt>
                <c:pt idx="2">
                  <c:v>7029.8</c:v>
                </c:pt>
                <c:pt idx="3">
                  <c:v>204293.5</c:v>
                </c:pt>
                <c:pt idx="4">
                  <c:v>63099.7</c:v>
                </c:pt>
                <c:pt idx="5">
                  <c:v>24531.3</c:v>
                </c:pt>
                <c:pt idx="6">
                  <c:v>6002.3</c:v>
                </c:pt>
                <c:pt idx="7">
                  <c:v>1</c:v>
                </c:pt>
                <c:pt idx="8">
                  <c:v>35845.300000000003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13.076993165835816</c:v>
                </c:pt>
                <c:pt idx="1">
                  <c:v>2.5413325555495585</c:v>
                </c:pt>
                <c:pt idx="2" formatCode="0.00">
                  <c:v>1.740555299980737</c:v>
                </c:pt>
                <c:pt idx="3">
                  <c:v>50.582396963870202</c:v>
                </c:pt>
                <c:pt idx="4">
                  <c:v>15.623277655437494</c:v>
                </c:pt>
                <c:pt idx="5">
                  <c:v>6.07386899064233</c:v>
                </c:pt>
                <c:pt idx="6">
                  <c:v>1.4861496880529144</c:v>
                </c:pt>
                <c:pt idx="7" formatCode="0.0000">
                  <c:v>2.4759670260615337E-4</c:v>
                </c:pt>
                <c:pt idx="8">
                  <c:v>8.8751780839283505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368137.9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8.3673114312020367</c:v>
                </c:pt>
                <c:pt idx="1">
                  <c:v>91.63268856879796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188796</c:v>
                </c:pt>
                <c:pt idx="1">
                  <c:v>34336</c:v>
                </c:pt>
                <c:pt idx="2">
                  <c:v>143806.6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29.02.2024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726739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43266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75116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401 753,9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368 137,9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08034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211666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205 002,8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78 027,4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44 060,3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45 944,1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6 679,8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3 581,1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1 571,4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0405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279355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52 815,7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10 264,0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7 029,8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204 293,5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63 099,7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24 531,7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35 845,3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94456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70207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49 285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4 107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2 993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24 9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2 07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7 6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9663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188 796,0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34 336,0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143 806,6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517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19627</TotalTime>
  <Words>5380</Words>
  <Application>Microsoft Office PowerPoint</Application>
  <PresentationFormat>Экран (4:3)</PresentationFormat>
  <Paragraphs>946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1991</cp:revision>
  <cp:lastPrinted>2024-02-19T12:31:26Z</cp:lastPrinted>
  <dcterms:created xsi:type="dcterms:W3CDTF">2015-12-24T11:55:56Z</dcterms:created>
  <dcterms:modified xsi:type="dcterms:W3CDTF">2024-02-29T06:54:31Z</dcterms:modified>
</cp:coreProperties>
</file>