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300462.2</c:v>
                </c:pt>
                <c:pt idx="3">
                  <c:v>258877.1</c:v>
                </c:pt>
                <c:pt idx="4">
                  <c:v>261015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300462.2</c:v>
                </c:pt>
                <c:pt idx="3">
                  <c:v>258877.1</c:v>
                </c:pt>
                <c:pt idx="4">
                  <c:v>261015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0</c:v>
                </c:pt>
                <c:pt idx="2">
                  <c:v>126988.3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0</c:v>
                </c:pt>
                <c:pt idx="2">
                  <c:v>131508.1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162008.6</c:v>
                </c:pt>
                <c:pt idx="1">
                  <c:v>55493.3</c:v>
                </c:pt>
                <c:pt idx="2">
                  <c:v>32718.799999999999</c:v>
                </c:pt>
                <c:pt idx="3">
                  <c:v>34608.300000000003</c:v>
                </c:pt>
                <c:pt idx="4">
                  <c:v>160</c:v>
                </c:pt>
                <c:pt idx="5">
                  <c:v>4137.8999999999996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900</c:v>
                </c:pt>
                <c:pt idx="12">
                  <c:v>3098.5</c:v>
                </c:pt>
                <c:pt idx="13">
                  <c:v>1125.0999999999999</c:v>
                </c:pt>
                <c:pt idx="14">
                  <c:v>61</c:v>
                </c:pt>
                <c:pt idx="15">
                  <c:v>422</c:v>
                </c:pt>
                <c:pt idx="16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53.919812182634672</c:v>
                </c:pt>
                <c:pt idx="1">
                  <c:v>18.469317760875665</c:v>
                </c:pt>
                <c:pt idx="2">
                  <c:v>10.889493217280979</c:v>
                </c:pt>
                <c:pt idx="3">
                  <c:v>11.518357889397697</c:v>
                </c:pt>
                <c:pt idx="4">
                  <c:v>5.3251308567702868E-2</c:v>
                </c:pt>
                <c:pt idx="5">
                  <c:v>1.3771786857643606</c:v>
                </c:pt>
                <c:pt idx="6" formatCode="0.000">
                  <c:v>9.9846203564442891E-4</c:v>
                </c:pt>
                <c:pt idx="7" formatCode="0.000">
                  <c:v>1.6641033927407146E-3</c:v>
                </c:pt>
                <c:pt idx="8" formatCode="0.000">
                  <c:v>9.9846203564442891E-4</c:v>
                </c:pt>
                <c:pt idx="9" formatCode="0.000">
                  <c:v>9.9846203564442891E-4</c:v>
                </c:pt>
                <c:pt idx="10" formatCode="0.000">
                  <c:v>3.3282067854814297E-4</c:v>
                </c:pt>
                <c:pt idx="11" formatCode="0.000">
                  <c:v>0.29953861069332871</c:v>
                </c:pt>
                <c:pt idx="12">
                  <c:v>1.0312448724814209</c:v>
                </c:pt>
                <c:pt idx="13">
                  <c:v>0.37445654543451562</c:v>
                </c:pt>
                <c:pt idx="14">
                  <c:v>2.0302061391436723E-2</c:v>
                </c:pt>
                <c:pt idx="15">
                  <c:v>0.14045032634731633</c:v>
                </c:pt>
                <c:pt idx="16">
                  <c:v>1.9016042289526698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5">
                  <c:v>Обеспечение деятельности законодательного и исполнительного органов власти</c:v>
                </c:pt>
                <c:pt idx="6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8"/>
                <c:pt idx="0">
                  <c:v>138402.20000000001</c:v>
                </c:pt>
                <c:pt idx="1">
                  <c:v>47968.5</c:v>
                </c:pt>
                <c:pt idx="2">
                  <c:v>32787.1</c:v>
                </c:pt>
                <c:pt idx="3">
                  <c:v>22738.5</c:v>
                </c:pt>
                <c:pt idx="4">
                  <c:v>4347.3999999999996</c:v>
                </c:pt>
                <c:pt idx="5">
                  <c:v>2503.6999999999998</c:v>
                </c:pt>
                <c:pt idx="6">
                  <c:v>1116.2</c:v>
                </c:pt>
                <c:pt idx="7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5">
                  <c:v>Обеспечение деятельности законодательного и исполнительного органов власти</c:v>
                </c:pt>
                <c:pt idx="6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8"/>
                <c:pt idx="0">
                  <c:v>54.152796102312728</c:v>
                </c:pt>
                <c:pt idx="1">
                  <c:v>18.768692982003088</c:v>
                </c:pt>
                <c:pt idx="2">
                  <c:v>12.828648251878491</c:v>
                </c:pt>
                <c:pt idx="3">
                  <c:v>8.8969203825693377</c:v>
                </c:pt>
                <c:pt idx="4">
                  <c:v>1.7010124533800353</c:v>
                </c:pt>
                <c:pt idx="5" formatCode="0">
                  <c:v>0.97962572561245664</c:v>
                </c:pt>
                <c:pt idx="6">
                  <c:v>0.43673692332492881</c:v>
                </c:pt>
                <c:pt idx="7">
                  <c:v>2.2355671789189331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1"/>
                <c:pt idx="0">
                  <c:v>136008.5</c:v>
                </c:pt>
                <c:pt idx="1">
                  <c:v>48017.7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0</c:v>
                </c:pt>
                <c:pt idx="5">
                  <c:v>4576.2</c:v>
                </c:pt>
                <c:pt idx="6">
                  <c:v>0</c:v>
                </c:pt>
                <c:pt idx="8">
                  <c:v>2615.1999999999998</c:v>
                </c:pt>
                <c:pt idx="9">
                  <c:v>1160.8</c:v>
                </c:pt>
                <c:pt idx="10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1"/>
                <c:pt idx="0">
                  <c:v>53.438283229560838</c:v>
                </c:pt>
                <c:pt idx="1">
                  <c:v>18.866346240360592</c:v>
                </c:pt>
                <c:pt idx="2">
                  <c:v>12.961234912977659</c:v>
                </c:pt>
                <c:pt idx="3">
                  <c:v>9.2076265808983422</c:v>
                </c:pt>
                <c:pt idx="4">
                  <c:v>0</c:v>
                </c:pt>
                <c:pt idx="5">
                  <c:v>1.7980072695097462</c:v>
                </c:pt>
                <c:pt idx="6">
                  <c:v>0</c:v>
                </c:pt>
                <c:pt idx="8">
                  <c:v>1.0275225320619483</c:v>
                </c:pt>
                <c:pt idx="9">
                  <c:v>0.45608295932147047</c:v>
                </c:pt>
                <c:pt idx="10">
                  <c:v>2.2448962753094022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39451.9</c:v>
                </c:pt>
                <c:pt idx="1">
                  <c:v>5942.9</c:v>
                </c:pt>
                <c:pt idx="2">
                  <c:v>1220</c:v>
                </c:pt>
                <c:pt idx="3">
                  <c:v>159054.20000000001</c:v>
                </c:pt>
                <c:pt idx="4">
                  <c:v>48412.3</c:v>
                </c:pt>
                <c:pt idx="5">
                  <c:v>18956.8</c:v>
                </c:pt>
                <c:pt idx="6">
                  <c:v>200</c:v>
                </c:pt>
                <c:pt idx="7">
                  <c:v>1</c:v>
                </c:pt>
                <c:pt idx="8">
                  <c:v>27223.3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13.130395017812543</c:v>
                </c:pt>
                <c:pt idx="1">
                  <c:v>1.9779180356676906</c:v>
                </c:pt>
                <c:pt idx="2" formatCode="0.00">
                  <c:v>0.40604082241238831</c:v>
                </c:pt>
                <c:pt idx="3">
                  <c:v>52.936473914872536</c:v>
                </c:pt>
                <c:pt idx="4">
                  <c:v>16.112598448258417</c:v>
                </c:pt>
                <c:pt idx="5">
                  <c:v>6.309208739596035</c:v>
                </c:pt>
                <c:pt idx="6">
                  <c:v>6.6564069247932525E-2</c:v>
                </c:pt>
                <c:pt idx="7" formatCode="0.0000">
                  <c:v>3.3282034623966259E-4</c:v>
                </c:pt>
                <c:pt idx="8">
                  <c:v>9.060468131786207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4347.3999999999996</c:v>
                </c:pt>
                <c:pt idx="2">
                  <c:v>134722.6</c:v>
                </c:pt>
                <c:pt idx="3">
                  <c:v>41586.699999999997</c:v>
                </c:pt>
                <c:pt idx="4">
                  <c:v>14993.8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12.775435367474092</c:v>
                </c:pt>
                <c:pt idx="1">
                  <c:v>1.7010124533800353</c:v>
                </c:pt>
                <c:pt idx="2">
                  <c:v>52.713074562206643</c:v>
                </c:pt>
                <c:pt idx="3">
                  <c:v>16.271678381326655</c:v>
                </c:pt>
                <c:pt idx="4">
                  <c:v>5.866642251343233</c:v>
                </c:pt>
                <c:pt idx="5" formatCode="0.0000">
                  <c:v>3.9127120885587601E-4</c:v>
                </c:pt>
                <c:pt idx="6">
                  <c:v>10.671765713060475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132287.70000000001</c:v>
                </c:pt>
                <c:pt idx="3">
                  <c:v>41635.9</c:v>
                </c:pt>
                <c:pt idx="4">
                  <c:v>15035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13.250294383319494</c:v>
                </c:pt>
                <c:pt idx="1">
                  <c:v>1.7980072695097458</c:v>
                </c:pt>
                <c:pt idx="2">
                  <c:v>51.976366038792975</c:v>
                </c:pt>
                <c:pt idx="3">
                  <c:v>16.358911514483815</c:v>
                </c:pt>
                <c:pt idx="4">
                  <c:v>5.9073115897642214</c:v>
                </c:pt>
                <c:pt idx="5">
                  <c:v>3.9290399665874441E-4</c:v>
                </c:pt>
                <c:pt idx="6">
                  <c:v>10.708716300133075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270628.8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9.9291691267653643</c:v>
                </c:pt>
                <c:pt idx="1">
                  <c:v>90.070830873234627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226792.8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12.393675456934796</c:v>
                </c:pt>
                <c:pt idx="1">
                  <c:v>87.606324543065199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226728.7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13.135758481313337</c:v>
                </c:pt>
                <c:pt idx="1">
                  <c:v>86.864241518686669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147836</c:v>
                </c:pt>
                <c:pt idx="1">
                  <c:v>0</c:v>
                </c:pt>
                <c:pt idx="2">
                  <c:v>122621.7</c:v>
                </c:pt>
                <c:pt idx="3">
                  <c:v>171.1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29078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924709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8600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0363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2747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17294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300 462,2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258 877,1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261 015,0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258 959,1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226 792,8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226 728,7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34745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0635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83258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47607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162 008,6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55 493,3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34 608,3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34533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138 402,2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136 008,5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48 017,7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607359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34620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9128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31932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39 451,9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5 942,9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1 220,0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159 054,2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48 412,3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18 956,8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27 223,3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07050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134 722,6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132 287,7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41 586,7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41 635,9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14 993,8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15 035,0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81346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540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10621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13192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7 213,0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9650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1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7 596,0 тыс. рублей, в 2024 году 8 485,2 тыс. рублей, в 2025 году 9 787,9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35 436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2 953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2 236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18 759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5 710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30 278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2 523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1 754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15 757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1 313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4 864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30 636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2 553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1 765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15 527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1 294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4 887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2354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147 836,0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122 621,7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126 988,3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131 508,1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7645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18123</TotalTime>
  <Words>5367</Words>
  <Application>Microsoft Office PowerPoint</Application>
  <PresentationFormat>Экран (4:3)</PresentationFormat>
  <Paragraphs>945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1934</cp:revision>
  <cp:lastPrinted>2020-12-15T06:52:46Z</cp:lastPrinted>
  <dcterms:created xsi:type="dcterms:W3CDTF">2015-12-24T11:55:56Z</dcterms:created>
  <dcterms:modified xsi:type="dcterms:W3CDTF">2023-05-31T12:25:51Z</dcterms:modified>
</cp:coreProperties>
</file>