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5" d="100"/>
          <a:sy n="115" d="100"/>
        </p:scale>
        <p:origin x="158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87805</c:v>
                </c:pt>
                <c:pt idx="1">
                  <c:v>3637.5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#\ ##0.0</c:formatCode>
                <c:ptCount val="17"/>
                <c:pt idx="0">
                  <c:v>150960.1</c:v>
                </c:pt>
                <c:pt idx="1">
                  <c:v>51617.4</c:v>
                </c:pt>
                <c:pt idx="2">
                  <c:v>30157.3</c:v>
                </c:pt>
                <c:pt idx="3">
                  <c:v>31726.799999999999</c:v>
                </c:pt>
                <c:pt idx="4">
                  <c:v>759.2</c:v>
                </c:pt>
                <c:pt idx="5">
                  <c:v>5622.7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900</c:v>
                </c:pt>
                <c:pt idx="12">
                  <c:v>2792.3</c:v>
                </c:pt>
                <c:pt idx="13">
                  <c:v>1090.7</c:v>
                </c:pt>
                <c:pt idx="14">
                  <c:v>2041</c:v>
                </c:pt>
                <c:pt idx="15">
                  <c:v>50</c:v>
                </c:pt>
                <c:pt idx="16">
                  <c:v>8225.9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52.790930429041424</c:v>
                </c:pt>
                <c:pt idx="1">
                  <c:v>18.05066750967973</c:v>
                </c:pt>
                <c:pt idx="2">
                  <c:v>10.546044459613704</c:v>
                </c:pt>
                <c:pt idx="3">
                  <c:v>11.094900516998276</c:v>
                </c:pt>
                <c:pt idx="4">
                  <c:v>0.26549316264183881</c:v>
                </c:pt>
                <c:pt idx="5">
                  <c:v>1.9662650231642085</c:v>
                </c:pt>
                <c:pt idx="6" formatCode="0.000">
                  <c:v>1.0491036458449899E-3</c:v>
                </c:pt>
                <c:pt idx="7" formatCode="0.000">
                  <c:v>1.7485060764083167E-3</c:v>
                </c:pt>
                <c:pt idx="8" formatCode="0.000">
                  <c:v>1.0491036458449899E-3</c:v>
                </c:pt>
                <c:pt idx="9" formatCode="0.000">
                  <c:v>1.0491036458449899E-3</c:v>
                </c:pt>
                <c:pt idx="10" formatCode="0.000">
                  <c:v>3.4970121528166332E-4</c:v>
                </c:pt>
                <c:pt idx="11" formatCode="0.000">
                  <c:v>0.31473109375349695</c:v>
                </c:pt>
                <c:pt idx="12">
                  <c:v>0.97647070343098852</c:v>
                </c:pt>
                <c:pt idx="13">
                  <c:v>0.38141911550771018</c:v>
                </c:pt>
                <c:pt idx="14">
                  <c:v>0.71374018038987486</c:v>
                </c:pt>
                <c:pt idx="15">
                  <c:v>1.7485060764083165E-2</c:v>
                </c:pt>
                <c:pt idx="16">
                  <c:v>2.8766072267854343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Резервный фонд</c:v>
                </c:pt>
                <c:pt idx="10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2"/>
                <c:pt idx="0">
                  <c:v>133878.79999999999</c:v>
                </c:pt>
                <c:pt idx="1">
                  <c:v>50056.800000000003</c:v>
                </c:pt>
                <c:pt idx="2">
                  <c:v>27056.6</c:v>
                </c:pt>
                <c:pt idx="3">
                  <c:v>19817.3</c:v>
                </c:pt>
                <c:pt idx="4">
                  <c:v>596.1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1012.3</c:v>
                </c:pt>
                <c:pt idx="11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Резервный фонд</c:v>
                </c:pt>
                <c:pt idx="10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33.734566952426981</c:v>
                </c:pt>
                <c:pt idx="1">
                  <c:v>12.613232797308067</c:v>
                </c:pt>
                <c:pt idx="2">
                  <c:v>6.8176790067212725</c:v>
                </c:pt>
                <c:pt idx="3">
                  <c:v>4.9935317142544688</c:v>
                </c:pt>
                <c:pt idx="4">
                  <c:v>0.15020432929143168</c:v>
                </c:pt>
                <c:pt idx="5">
                  <c:v>38.806438753876058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0.25507774289836649</c:v>
                </c:pt>
                <c:pt idx="11">
                  <c:v>2.0606290288197786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#\ ##0.0</c:formatCode>
                <c:ptCount val="12"/>
                <c:pt idx="0">
                  <c:v>133649.70000000001</c:v>
                </c:pt>
                <c:pt idx="1">
                  <c:v>45309.4</c:v>
                </c:pt>
                <c:pt idx="2">
                  <c:v>26358.5</c:v>
                </c:pt>
                <c:pt idx="3">
                  <c:v>19841.900000000001</c:v>
                </c:pt>
                <c:pt idx="4">
                  <c:v>595.1</c:v>
                </c:pt>
                <c:pt idx="5">
                  <c:v>4088.5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</c:formatCode>
                <c:ptCount val="12"/>
                <c:pt idx="0">
                  <c:v>55.388002844624808</c:v>
                </c:pt>
                <c:pt idx="1">
                  <c:v>18.777424686237552</c:v>
                </c:pt>
                <c:pt idx="2">
                  <c:v>10.923665919040916</c:v>
                </c:pt>
                <c:pt idx="3">
                  <c:v>8.2230129483475149</c:v>
                </c:pt>
                <c:pt idx="4">
                  <c:v>0.24662532346003185</c:v>
                </c:pt>
                <c:pt idx="5">
                  <c:v>1.6943835237209548</c:v>
                </c:pt>
                <c:pt idx="7">
                  <c:v>0.93523671223702554</c:v>
                </c:pt>
                <c:pt idx="8">
                  <c:v>0.41952413869700927</c:v>
                </c:pt>
                <c:pt idx="9">
                  <c:v>0</c:v>
                </c:pt>
                <c:pt idx="10">
                  <c:v>0</c:v>
                </c:pt>
                <c:pt idx="11">
                  <c:v>3.3921239036341908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38255.4</c:v>
                </c:pt>
                <c:pt idx="1">
                  <c:v>7427.7</c:v>
                </c:pt>
                <c:pt idx="2">
                  <c:v>1225</c:v>
                </c:pt>
                <c:pt idx="3">
                  <c:v>146840.79999999999</c:v>
                </c:pt>
                <c:pt idx="4">
                  <c:v>44908.9</c:v>
                </c:pt>
                <c:pt idx="5">
                  <c:v>22190.1</c:v>
                </c:pt>
                <c:pt idx="6">
                  <c:v>140</c:v>
                </c:pt>
                <c:pt idx="7">
                  <c:v>1</c:v>
                </c:pt>
                <c:pt idx="8">
                  <c:v>24969.5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13.377959871086142</c:v>
                </c:pt>
                <c:pt idx="1">
                  <c:v>2.5974757167476108</c:v>
                </c:pt>
                <c:pt idx="2" formatCode="0.00">
                  <c:v>0.42838398872003758</c:v>
                </c:pt>
                <c:pt idx="3">
                  <c:v>51.350406212931667</c:v>
                </c:pt>
                <c:pt idx="4">
                  <c:v>15.70469690696269</c:v>
                </c:pt>
                <c:pt idx="5">
                  <c:v>7.7599049372216369</c:v>
                </c:pt>
                <c:pt idx="6">
                  <c:v>4.895817013943287E-2</c:v>
                </c:pt>
                <c:pt idx="7" formatCode="0.0000">
                  <c:v>3.4970121528166332E-4</c:v>
                </c:pt>
                <c:pt idx="8">
                  <c:v>8.7318644949754933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9"/>
                <c:pt idx="0">
                  <c:v>28763.8</c:v>
                </c:pt>
                <c:pt idx="1">
                  <c:v>154007</c:v>
                </c:pt>
                <c:pt idx="2">
                  <c:v>0</c:v>
                </c:pt>
                <c:pt idx="3">
                  <c:v>129213</c:v>
                </c:pt>
                <c:pt idx="4">
                  <c:v>43920.3</c:v>
                </c:pt>
                <c:pt idx="5">
                  <c:v>18834.5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7.2478565456683155</c:v>
                </c:pt>
                <c:pt idx="1">
                  <c:v>38.806438753876058</c:v>
                </c:pt>
                <c:pt idx="2">
                  <c:v>0</c:v>
                </c:pt>
                <c:pt idx="3">
                  <c:v>32.558886094168365</c:v>
                </c:pt>
                <c:pt idx="4">
                  <c:v>11.066967293706538</c:v>
                </c:pt>
                <c:pt idx="5">
                  <c:v>4.7458873344060892</c:v>
                </c:pt>
                <c:pt idx="6">
                  <c:v>0</c:v>
                </c:pt>
                <c:pt idx="7" formatCode="0.0000">
                  <c:v>2.519784084741347E-4</c:v>
                </c:pt>
                <c:pt idx="8">
                  <c:v>5.5737119997661644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#\ ##0.0</c:formatCode>
                <c:ptCount val="8"/>
                <c:pt idx="0">
                  <c:v>28795.7</c:v>
                </c:pt>
                <c:pt idx="1">
                  <c:v>4088.5</c:v>
                </c:pt>
                <c:pt idx="2">
                  <c:v>128944.8</c:v>
                </c:pt>
                <c:pt idx="3">
                  <c:v>39172.9</c:v>
                </c:pt>
                <c:pt idx="4">
                  <c:v>18872.599999999999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#\ ##0.0</c:formatCode>
                <c:ptCount val="8"/>
                <c:pt idx="0">
                  <c:v>11.933706648896051</c:v>
                </c:pt>
                <c:pt idx="1">
                  <c:v>1.6943835237209548</c:v>
                </c:pt>
                <c:pt idx="2">
                  <c:v>53.438166708938184</c:v>
                </c:pt>
                <c:pt idx="3">
                  <c:v>16.234295300567101</c:v>
                </c:pt>
                <c:pt idx="4">
                  <c:v>7.8213091573379208</c:v>
                </c:pt>
                <c:pt idx="5">
                  <c:v>0</c:v>
                </c:pt>
                <c:pt idx="6">
                  <c:v>4.1442669040502744E-4</c:v>
                </c:pt>
                <c:pt idx="7">
                  <c:v>8.877724233849376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10.050484101805246</c:v>
                </c:pt>
                <c:pt idx="1">
                  <c:v>89.949515898194761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192850.6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21.600284246360939</c:v>
                </c:pt>
                <c:pt idx="1">
                  <c:v>78.399715753639072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185967.4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26.312598712859597</c:v>
                </c:pt>
                <c:pt idx="1">
                  <c:v>73.687401287140403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1039.4000000000001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1285.0999999999999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73.018930120410531</c:v>
                </c:pt>
                <c:pt idx="1">
                  <c:v>14.528895193579091</c:v>
                </c:pt>
                <c:pt idx="3">
                  <c:v>7.4075994562822003E-3</c:v>
                </c:pt>
                <c:pt idx="4">
                  <c:v>0.25926598096987702</c:v>
                </c:pt>
                <c:pt idx="5">
                  <c:v>0.51668006207568351</c:v>
                </c:pt>
                <c:pt idx="6">
                  <c:v>3.0593385754445488</c:v>
                </c:pt>
                <c:pt idx="7">
                  <c:v>4.7597530306341271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136537.29999999999</c:v>
                </c:pt>
                <c:pt idx="1">
                  <c:v>5382.1</c:v>
                </c:pt>
                <c:pt idx="2">
                  <c:v>116881.2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  <dgm:t>
        <a:bodyPr/>
        <a:lstStyle/>
        <a:p>
          <a:endParaRPr lang="ru-RU"/>
        </a:p>
      </dgm:t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  <dgm:t>
        <a:bodyPr/>
        <a:lstStyle/>
        <a:p>
          <a:endParaRPr lang="ru-RU"/>
        </a:p>
      </dgm:t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6F745812-8CFF-40F4-AF6C-4DFFA6D40878}" type="pres">
      <dgm:prSet presAssocID="{C3AECEC9-B929-4952-9664-368345AD519D}" presName="compNode" presStyleCnt="0"/>
      <dgm:spPr/>
      <dgm:t>
        <a:bodyPr/>
        <a:lstStyle/>
        <a:p>
          <a:endParaRPr lang="ru-RU"/>
        </a:p>
      </dgm:t>
    </dgm:pt>
    <dgm:pt modelId="{147FC4C8-0B46-4DB5-9122-53F801656C02}" type="pres">
      <dgm:prSet presAssocID="{C3AECEC9-B929-4952-9664-368345AD519D}" presName="dummyConnPt" presStyleCnt="0"/>
      <dgm:spPr/>
      <dgm:t>
        <a:bodyPr/>
        <a:lstStyle/>
        <a:p>
          <a:endParaRPr lang="ru-RU"/>
        </a:p>
      </dgm:t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19DEE5-D4AF-45ED-AFBD-7306775A237B}" type="pres">
      <dgm:prSet presAssocID="{FB3F6466-50AE-483F-8CAE-746CA4D3900C}" presName="sibTrans" presStyleLbl="bgSibTrans2D1" presStyleIdx="0" presStyleCnt="8"/>
      <dgm:spPr/>
      <dgm:t>
        <a:bodyPr/>
        <a:lstStyle/>
        <a:p>
          <a:endParaRPr lang="ru-RU"/>
        </a:p>
      </dgm:t>
    </dgm:pt>
    <dgm:pt modelId="{08344293-6ED9-430B-9EEE-98CB70582ABA}" type="pres">
      <dgm:prSet presAssocID="{F666FB88-1D50-4AA0-8CE1-2CC1C8167A94}" presName="compNode" presStyleCnt="0"/>
      <dgm:spPr/>
      <dgm:t>
        <a:bodyPr/>
        <a:lstStyle/>
        <a:p>
          <a:endParaRPr lang="ru-RU"/>
        </a:p>
      </dgm:t>
    </dgm:pt>
    <dgm:pt modelId="{FB4B9E05-01FB-469C-906E-6F3C45759697}" type="pres">
      <dgm:prSet presAssocID="{F666FB88-1D50-4AA0-8CE1-2CC1C8167A94}" presName="dummyConnPt" presStyleCnt="0"/>
      <dgm:spPr/>
      <dgm:t>
        <a:bodyPr/>
        <a:lstStyle/>
        <a:p>
          <a:endParaRPr lang="ru-RU"/>
        </a:p>
      </dgm:t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2F308-6AE4-4884-95AB-9E24FBA609AA}" type="pres">
      <dgm:prSet presAssocID="{F094653E-7D55-4304-8FA8-66F8CE05AD89}" presName="sibTrans" presStyleLbl="bgSibTrans2D1" presStyleIdx="1" presStyleCnt="8"/>
      <dgm:spPr/>
      <dgm:t>
        <a:bodyPr/>
        <a:lstStyle/>
        <a:p>
          <a:endParaRPr lang="ru-RU"/>
        </a:p>
      </dgm:t>
    </dgm:pt>
    <dgm:pt modelId="{5B33A99C-BFB7-4E2A-9DF7-865ADE5C3561}" type="pres">
      <dgm:prSet presAssocID="{946D0D20-E282-432D-BD3B-354B28FBA75C}" presName="compNode" presStyleCnt="0"/>
      <dgm:spPr/>
      <dgm:t>
        <a:bodyPr/>
        <a:lstStyle/>
        <a:p>
          <a:endParaRPr lang="ru-RU"/>
        </a:p>
      </dgm:t>
    </dgm:pt>
    <dgm:pt modelId="{B27E15C3-D1E2-4C01-B75E-DC873196AFB1}" type="pres">
      <dgm:prSet presAssocID="{946D0D20-E282-432D-BD3B-354B28FBA75C}" presName="dummyConnPt" presStyleCnt="0"/>
      <dgm:spPr/>
      <dgm:t>
        <a:bodyPr/>
        <a:lstStyle/>
        <a:p>
          <a:endParaRPr lang="ru-RU"/>
        </a:p>
      </dgm:t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3B92D7-FA56-488B-A0E9-64BBFF21AF8F}" type="pres">
      <dgm:prSet presAssocID="{4E9B9014-5E0F-4F14-BF4C-2640FB4F8456}" presName="sibTrans" presStyleLbl="bgSibTrans2D1" presStyleIdx="2" presStyleCnt="8"/>
      <dgm:spPr/>
      <dgm:t>
        <a:bodyPr/>
        <a:lstStyle/>
        <a:p>
          <a:endParaRPr lang="ru-RU"/>
        </a:p>
      </dgm:t>
    </dgm:pt>
    <dgm:pt modelId="{8E3C4F18-5DB3-4393-B4C6-4C5343ED3AF5}" type="pres">
      <dgm:prSet presAssocID="{B67502CE-0500-4770-A0FA-7C4B325E40C4}" presName="compNode" presStyleCnt="0"/>
      <dgm:spPr/>
      <dgm:t>
        <a:bodyPr/>
        <a:lstStyle/>
        <a:p>
          <a:endParaRPr lang="ru-RU"/>
        </a:p>
      </dgm:t>
    </dgm:pt>
    <dgm:pt modelId="{793ED158-4B4D-4747-A6E7-A6A3FED7C445}" type="pres">
      <dgm:prSet presAssocID="{B67502CE-0500-4770-A0FA-7C4B325E40C4}" presName="dummyConnPt" presStyleCnt="0"/>
      <dgm:spPr/>
      <dgm:t>
        <a:bodyPr/>
        <a:lstStyle/>
        <a:p>
          <a:endParaRPr lang="ru-RU"/>
        </a:p>
      </dgm:t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7EFA9F-E1EA-4929-884C-71FF12A976AA}" type="pres">
      <dgm:prSet presAssocID="{C6761051-97EB-4457-A24B-B84E1BCC30B6}" presName="sibTrans" presStyleLbl="bgSibTrans2D1" presStyleIdx="3" presStyleCnt="8"/>
      <dgm:spPr/>
      <dgm:t>
        <a:bodyPr/>
        <a:lstStyle/>
        <a:p>
          <a:endParaRPr lang="ru-RU"/>
        </a:p>
      </dgm:t>
    </dgm:pt>
    <dgm:pt modelId="{668E74C5-D24D-41E2-842B-81FB0AE0D14C}" type="pres">
      <dgm:prSet presAssocID="{7A72BE24-C610-4CCE-A244-194817C21E99}" presName="compNode" presStyleCnt="0"/>
      <dgm:spPr/>
      <dgm:t>
        <a:bodyPr/>
        <a:lstStyle/>
        <a:p>
          <a:endParaRPr lang="ru-RU"/>
        </a:p>
      </dgm:t>
    </dgm:pt>
    <dgm:pt modelId="{93C4DA98-334A-4311-84CC-18CD44ED84E0}" type="pres">
      <dgm:prSet presAssocID="{7A72BE24-C610-4CCE-A244-194817C21E99}" presName="dummyConnPt" presStyleCnt="0"/>
      <dgm:spPr/>
      <dgm:t>
        <a:bodyPr/>
        <a:lstStyle/>
        <a:p>
          <a:endParaRPr lang="ru-RU"/>
        </a:p>
      </dgm:t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81FA-A751-4DBD-A10B-A0B4008615F0}" type="pres">
      <dgm:prSet presAssocID="{24530E91-78D3-46CD-8F72-50B1B73AD46D}" presName="sibTrans" presStyleLbl="bgSibTrans2D1" presStyleIdx="4" presStyleCnt="8"/>
      <dgm:spPr/>
      <dgm:t>
        <a:bodyPr/>
        <a:lstStyle/>
        <a:p>
          <a:endParaRPr lang="ru-RU"/>
        </a:p>
      </dgm:t>
    </dgm:pt>
    <dgm:pt modelId="{5F623D83-A6B2-4D3B-9109-0841876DABF9}" type="pres">
      <dgm:prSet presAssocID="{54A1A0E5-973B-41CA-84C6-988DDCEF0C0F}" presName="compNode" presStyleCnt="0"/>
      <dgm:spPr/>
      <dgm:t>
        <a:bodyPr/>
        <a:lstStyle/>
        <a:p>
          <a:endParaRPr lang="ru-RU"/>
        </a:p>
      </dgm:t>
    </dgm:pt>
    <dgm:pt modelId="{70A4DCDA-0A72-4B76-8B1C-FFD781B2E5F9}" type="pres">
      <dgm:prSet presAssocID="{54A1A0E5-973B-41CA-84C6-988DDCEF0C0F}" presName="dummyConnPt" presStyleCnt="0"/>
      <dgm:spPr/>
      <dgm:t>
        <a:bodyPr/>
        <a:lstStyle/>
        <a:p>
          <a:endParaRPr lang="ru-RU"/>
        </a:p>
      </dgm:t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CEF79E-0950-4CAC-9521-F59DDA417A32}" type="pres">
      <dgm:prSet presAssocID="{7BCE15B5-95AD-4426-83DE-51AA730CF2DE}" presName="sibTrans" presStyleLbl="bgSibTrans2D1" presStyleIdx="5" presStyleCnt="8"/>
      <dgm:spPr/>
      <dgm:t>
        <a:bodyPr/>
        <a:lstStyle/>
        <a:p>
          <a:endParaRPr lang="ru-RU"/>
        </a:p>
      </dgm:t>
    </dgm:pt>
    <dgm:pt modelId="{15FAEED5-8B58-42F8-B31C-003907829906}" type="pres">
      <dgm:prSet presAssocID="{25E9C371-F4CA-4944-8F77-1057F9EFF9EC}" presName="compNode" presStyleCnt="0"/>
      <dgm:spPr/>
      <dgm:t>
        <a:bodyPr/>
        <a:lstStyle/>
        <a:p>
          <a:endParaRPr lang="ru-RU"/>
        </a:p>
      </dgm:t>
    </dgm:pt>
    <dgm:pt modelId="{F5C48E52-58B0-445E-B0F0-83D482306C65}" type="pres">
      <dgm:prSet presAssocID="{25E9C371-F4CA-4944-8F77-1057F9EFF9EC}" presName="dummyConnPt" presStyleCnt="0"/>
      <dgm:spPr/>
      <dgm:t>
        <a:bodyPr/>
        <a:lstStyle/>
        <a:p>
          <a:endParaRPr lang="ru-RU"/>
        </a:p>
      </dgm:t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D5444B-3DCB-48E6-B204-62C2CB468506}" type="pres">
      <dgm:prSet presAssocID="{5DBD59E5-1BE7-43C3-86F2-3BFF4A95CD88}" presName="sibTrans" presStyleLbl="bgSibTrans2D1" presStyleIdx="6" presStyleCnt="8"/>
      <dgm:spPr/>
      <dgm:t>
        <a:bodyPr/>
        <a:lstStyle/>
        <a:p>
          <a:endParaRPr lang="ru-RU"/>
        </a:p>
      </dgm:t>
    </dgm:pt>
    <dgm:pt modelId="{8BC37982-970B-47D7-85A1-7868A801F6FF}" type="pres">
      <dgm:prSet presAssocID="{C0C67468-F832-4B6F-A183-08A1E6B102EA}" presName="compNode" presStyleCnt="0"/>
      <dgm:spPr/>
      <dgm:t>
        <a:bodyPr/>
        <a:lstStyle/>
        <a:p>
          <a:endParaRPr lang="ru-RU"/>
        </a:p>
      </dgm:t>
    </dgm:pt>
    <dgm:pt modelId="{B20251F3-7D8D-4B7F-9141-E2DB02B35524}" type="pres">
      <dgm:prSet presAssocID="{C0C67468-F832-4B6F-A183-08A1E6B102EA}" presName="dummyConnPt" presStyleCnt="0"/>
      <dgm:spPr/>
      <dgm:t>
        <a:bodyPr/>
        <a:lstStyle/>
        <a:p>
          <a:endParaRPr lang="ru-RU"/>
        </a:p>
      </dgm:t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07164-C0EA-4E4F-8E15-104EA07BB968}" type="pres">
      <dgm:prSet presAssocID="{50430D09-E35B-4A9F-80E1-8CC999C873C1}" presName="sibTrans" presStyleLbl="bgSibTrans2D1" presStyleIdx="7" presStyleCnt="8"/>
      <dgm:spPr/>
      <dgm:t>
        <a:bodyPr/>
        <a:lstStyle/>
        <a:p>
          <a:endParaRPr lang="ru-RU"/>
        </a:p>
      </dgm:t>
    </dgm:pt>
    <dgm:pt modelId="{972DFC5F-2B50-4681-A35B-52B86FD2B2B0}" type="pres">
      <dgm:prSet presAssocID="{5E048259-0B28-4392-BAE6-AF6041FFF9D3}" presName="compNode" presStyleCnt="0"/>
      <dgm:spPr/>
      <dgm:t>
        <a:bodyPr/>
        <a:lstStyle/>
        <a:p>
          <a:endParaRPr lang="ru-RU"/>
        </a:p>
      </dgm:t>
    </dgm:pt>
    <dgm:pt modelId="{E28C1B7F-FE91-4392-84EA-BA6281658249}" type="pres">
      <dgm:prSet presAssocID="{5E048259-0B28-4392-BAE6-AF6041FFF9D3}" presName="dummyConnPt" presStyleCnt="0"/>
      <dgm:spPr/>
      <dgm:t>
        <a:bodyPr/>
        <a:lstStyle/>
        <a:p>
          <a:endParaRPr lang="ru-RU"/>
        </a:p>
      </dgm:t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EF47165-A7CA-4D39-AAF7-D5EF1C8ECFC4}" type="pres">
      <dgm:prSet presAssocID="{320B4D1F-01FD-4A26-B14E-0281286697F6}" presName="compNode" presStyleCnt="0"/>
      <dgm:spPr/>
      <dgm:t>
        <a:bodyPr/>
        <a:lstStyle/>
        <a:p>
          <a:endParaRPr lang="ru-RU"/>
        </a:p>
      </dgm:t>
    </dgm:pt>
    <dgm:pt modelId="{46FE5D12-A69E-46AE-9E91-7F9EF6398F12}" type="pres">
      <dgm:prSet presAssocID="{320B4D1F-01FD-4A26-B14E-0281286697F6}" presName="dummyConnPt" presStyleCnt="0"/>
      <dgm:spPr/>
      <dgm:t>
        <a:bodyPr/>
        <a:lstStyle/>
        <a:p>
          <a:endParaRPr lang="ru-RU"/>
        </a:p>
      </dgm:t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84E6ED-DD37-4538-B65A-98B65FA37059}" type="pres">
      <dgm:prSet presAssocID="{39C143C4-BBED-4BF4-9D10-DB2246FC30CE}" presName="sibTrans" presStyleLbl="bgSibTrans2D1" presStyleIdx="0" presStyleCnt="9"/>
      <dgm:spPr/>
      <dgm:t>
        <a:bodyPr/>
        <a:lstStyle/>
        <a:p>
          <a:endParaRPr lang="ru-RU"/>
        </a:p>
      </dgm:t>
    </dgm:pt>
    <dgm:pt modelId="{45738504-6E10-4316-817A-18757DA4E6B2}" type="pres">
      <dgm:prSet presAssocID="{DAB17D02-30B6-4549-900E-5DAD0C5187CF}" presName="compNode" presStyleCnt="0"/>
      <dgm:spPr/>
      <dgm:t>
        <a:bodyPr/>
        <a:lstStyle/>
        <a:p>
          <a:endParaRPr lang="ru-RU"/>
        </a:p>
      </dgm:t>
    </dgm:pt>
    <dgm:pt modelId="{237E301C-8020-49A1-B866-DF7092BB92C8}" type="pres">
      <dgm:prSet presAssocID="{DAB17D02-30B6-4549-900E-5DAD0C5187CF}" presName="dummyConnPt" presStyleCnt="0"/>
      <dgm:spPr/>
      <dgm:t>
        <a:bodyPr/>
        <a:lstStyle/>
        <a:p>
          <a:endParaRPr lang="ru-RU"/>
        </a:p>
      </dgm:t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4D91C-F0A9-47B6-A23B-CEAAB4A924B7}" type="pres">
      <dgm:prSet presAssocID="{3162859A-C7AE-44B3-9FEB-CAE11B4C2D8E}" presName="sibTrans" presStyleLbl="bgSibTrans2D1" presStyleIdx="1" presStyleCnt="9"/>
      <dgm:spPr/>
      <dgm:t>
        <a:bodyPr/>
        <a:lstStyle/>
        <a:p>
          <a:endParaRPr lang="ru-RU"/>
        </a:p>
      </dgm:t>
    </dgm:pt>
    <dgm:pt modelId="{8E25BAA8-C84B-4D10-A22D-E8127EAE8A6F}" type="pres">
      <dgm:prSet presAssocID="{E4F24643-BB1A-465E-A29D-B039EB2645AA}" presName="compNode" presStyleCnt="0"/>
      <dgm:spPr/>
      <dgm:t>
        <a:bodyPr/>
        <a:lstStyle/>
        <a:p>
          <a:endParaRPr lang="ru-RU"/>
        </a:p>
      </dgm:t>
    </dgm:pt>
    <dgm:pt modelId="{CA2549C4-2C85-4639-B788-B1DD5CFEACDD}" type="pres">
      <dgm:prSet presAssocID="{E4F24643-BB1A-465E-A29D-B039EB2645AA}" presName="dummyConnPt" presStyleCnt="0"/>
      <dgm:spPr/>
      <dgm:t>
        <a:bodyPr/>
        <a:lstStyle/>
        <a:p>
          <a:endParaRPr lang="ru-RU"/>
        </a:p>
      </dgm:t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5D658-0E20-47DF-BEF9-75E3C6BAC908}" type="pres">
      <dgm:prSet presAssocID="{62771646-6A67-4FC5-8881-80357E750AE7}" presName="sibTrans" presStyleLbl="bgSibTrans2D1" presStyleIdx="2" presStyleCnt="9"/>
      <dgm:spPr/>
      <dgm:t>
        <a:bodyPr/>
        <a:lstStyle/>
        <a:p>
          <a:endParaRPr lang="ru-RU"/>
        </a:p>
      </dgm:t>
    </dgm:pt>
    <dgm:pt modelId="{B01613D1-F53A-4AAF-8BEF-9A223D130A5E}" type="pres">
      <dgm:prSet presAssocID="{C49B8439-BC18-4024-A34A-2118A6B64AFB}" presName="compNode" presStyleCnt="0"/>
      <dgm:spPr/>
      <dgm:t>
        <a:bodyPr/>
        <a:lstStyle/>
        <a:p>
          <a:endParaRPr lang="ru-RU"/>
        </a:p>
      </dgm:t>
    </dgm:pt>
    <dgm:pt modelId="{25991C21-516F-4795-A9E3-963524055B1B}" type="pres">
      <dgm:prSet presAssocID="{C49B8439-BC18-4024-A34A-2118A6B64AFB}" presName="dummyConnPt" presStyleCnt="0"/>
      <dgm:spPr/>
      <dgm:t>
        <a:bodyPr/>
        <a:lstStyle/>
        <a:p>
          <a:endParaRPr lang="ru-RU"/>
        </a:p>
      </dgm:t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3FE025-E973-4C8F-91B5-A819FFFC53F6}" type="pres">
      <dgm:prSet presAssocID="{42B45FD9-0904-4A0D-B95B-62E8183C7FA7}" presName="sibTrans" presStyleLbl="bgSibTrans2D1" presStyleIdx="3" presStyleCnt="9"/>
      <dgm:spPr/>
      <dgm:t>
        <a:bodyPr/>
        <a:lstStyle/>
        <a:p>
          <a:endParaRPr lang="ru-RU"/>
        </a:p>
      </dgm:t>
    </dgm:pt>
    <dgm:pt modelId="{D15F8CFF-3BBF-4DE0-9776-4249614BCDDB}" type="pres">
      <dgm:prSet presAssocID="{D62AFA8E-B68C-4FDA-BA8D-CA9B073095C5}" presName="compNode" presStyleCnt="0"/>
      <dgm:spPr/>
      <dgm:t>
        <a:bodyPr/>
        <a:lstStyle/>
        <a:p>
          <a:endParaRPr lang="ru-RU"/>
        </a:p>
      </dgm:t>
    </dgm:pt>
    <dgm:pt modelId="{1FCA0C6D-DF2A-4CA3-A48D-6AB980A89CDB}" type="pres">
      <dgm:prSet presAssocID="{D62AFA8E-B68C-4FDA-BA8D-CA9B073095C5}" presName="dummyConnPt" presStyleCnt="0"/>
      <dgm:spPr/>
      <dgm:t>
        <a:bodyPr/>
        <a:lstStyle/>
        <a:p>
          <a:endParaRPr lang="ru-RU"/>
        </a:p>
      </dgm:t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  <dgm:t>
        <a:bodyPr/>
        <a:lstStyle/>
        <a:p>
          <a:endParaRPr lang="ru-RU"/>
        </a:p>
      </dgm:t>
    </dgm:pt>
    <dgm:pt modelId="{94BD5020-B294-4E41-AFD4-249CB1929B9B}" type="pres">
      <dgm:prSet presAssocID="{876CD110-B0A9-47C9-98B9-6DF19B9EE21D}" presName="compNode" presStyleCnt="0"/>
      <dgm:spPr/>
      <dgm:t>
        <a:bodyPr/>
        <a:lstStyle/>
        <a:p>
          <a:endParaRPr lang="ru-RU"/>
        </a:p>
      </dgm:t>
    </dgm:pt>
    <dgm:pt modelId="{60F2A443-F893-4ABA-A397-22F68708FC2D}" type="pres">
      <dgm:prSet presAssocID="{876CD110-B0A9-47C9-98B9-6DF19B9EE21D}" presName="dummyConnPt" presStyleCnt="0"/>
      <dgm:spPr/>
      <dgm:t>
        <a:bodyPr/>
        <a:lstStyle/>
        <a:p>
          <a:endParaRPr lang="ru-RU"/>
        </a:p>
      </dgm:t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035130-4BFA-4AC4-AED3-0D4820F00515}" type="pres">
      <dgm:prSet presAssocID="{95E0281D-CF42-4571-A4F4-1AC8199A51D3}" presName="sibTrans" presStyleLbl="bgSibTrans2D1" presStyleIdx="5" presStyleCnt="9"/>
      <dgm:spPr/>
      <dgm:t>
        <a:bodyPr/>
        <a:lstStyle/>
        <a:p>
          <a:endParaRPr lang="ru-RU"/>
        </a:p>
      </dgm:t>
    </dgm:pt>
    <dgm:pt modelId="{9522E4FE-B577-4B1B-9CC1-BF12ABE314BB}" type="pres">
      <dgm:prSet presAssocID="{9280CB32-5803-4DA7-B026-CDDBA1A7007A}" presName="compNode" presStyleCnt="0"/>
      <dgm:spPr/>
      <dgm:t>
        <a:bodyPr/>
        <a:lstStyle/>
        <a:p>
          <a:endParaRPr lang="ru-RU"/>
        </a:p>
      </dgm:t>
    </dgm:pt>
    <dgm:pt modelId="{3166508D-952F-4887-A0DA-9192F49A0809}" type="pres">
      <dgm:prSet presAssocID="{9280CB32-5803-4DA7-B026-CDDBA1A7007A}" presName="dummyConnPt" presStyleCnt="0"/>
      <dgm:spPr/>
      <dgm:t>
        <a:bodyPr/>
        <a:lstStyle/>
        <a:p>
          <a:endParaRPr lang="ru-RU"/>
        </a:p>
      </dgm:t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5815C8-B2E2-4816-8285-0505A35447EF}" type="pres">
      <dgm:prSet presAssocID="{6E459569-B2E7-4D92-994D-BE8441B00239}" presName="sibTrans" presStyleLbl="bgSibTrans2D1" presStyleIdx="6" presStyleCnt="9"/>
      <dgm:spPr/>
      <dgm:t>
        <a:bodyPr/>
        <a:lstStyle/>
        <a:p>
          <a:endParaRPr lang="ru-RU"/>
        </a:p>
      </dgm:t>
    </dgm:pt>
    <dgm:pt modelId="{00F9A8D7-376C-4463-917A-2B57A2F82951}" type="pres">
      <dgm:prSet presAssocID="{900A912E-7DCF-4921-9430-D387170BB6C0}" presName="compNode" presStyleCnt="0"/>
      <dgm:spPr/>
      <dgm:t>
        <a:bodyPr/>
        <a:lstStyle/>
        <a:p>
          <a:endParaRPr lang="ru-RU"/>
        </a:p>
      </dgm:t>
    </dgm:pt>
    <dgm:pt modelId="{05C0648D-B2DA-4204-AB63-9C60532B1FD4}" type="pres">
      <dgm:prSet presAssocID="{900A912E-7DCF-4921-9430-D387170BB6C0}" presName="dummyConnPt" presStyleCnt="0"/>
      <dgm:spPr/>
      <dgm:t>
        <a:bodyPr/>
        <a:lstStyle/>
        <a:p>
          <a:endParaRPr lang="ru-RU"/>
        </a:p>
      </dgm:t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9C081-2B3F-4D73-8130-83AE845EDAF6}" type="pres">
      <dgm:prSet presAssocID="{98ECCD5E-7478-40A4-843A-A1D974594692}" presName="sibTrans" presStyleLbl="bgSibTrans2D1" presStyleIdx="7" presStyleCnt="9"/>
      <dgm:spPr/>
      <dgm:t>
        <a:bodyPr/>
        <a:lstStyle/>
        <a:p>
          <a:endParaRPr lang="ru-RU"/>
        </a:p>
      </dgm:t>
    </dgm:pt>
    <dgm:pt modelId="{7C6FFA2A-5591-4027-B047-D0BC1306EC42}" type="pres">
      <dgm:prSet presAssocID="{50DD0875-F116-4278-B23C-1D2A907149CE}" presName="compNode" presStyleCnt="0"/>
      <dgm:spPr/>
      <dgm:t>
        <a:bodyPr/>
        <a:lstStyle/>
        <a:p>
          <a:endParaRPr lang="ru-RU"/>
        </a:p>
      </dgm:t>
    </dgm:pt>
    <dgm:pt modelId="{5EB7234E-EDF7-4AA1-90E3-F4952FC510FD}" type="pres">
      <dgm:prSet presAssocID="{50DD0875-F116-4278-B23C-1D2A907149CE}" presName="dummyConnPt" presStyleCnt="0"/>
      <dgm:spPr/>
      <dgm:t>
        <a:bodyPr/>
        <a:lstStyle/>
        <a:p>
          <a:endParaRPr lang="ru-RU"/>
        </a:p>
      </dgm:t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  <dgm:t>
        <a:bodyPr/>
        <a:lstStyle/>
        <a:p>
          <a:endParaRPr lang="ru-RU"/>
        </a:p>
      </dgm:t>
    </dgm:pt>
    <dgm:pt modelId="{6391B0B4-D2F1-4190-B372-4E91E818810E}" type="pres">
      <dgm:prSet presAssocID="{1CC53647-0BB5-40FF-9000-FB148BBD71DC}" presName="compNode" presStyleCnt="0"/>
      <dgm:spPr/>
      <dgm:t>
        <a:bodyPr/>
        <a:lstStyle/>
        <a:p>
          <a:endParaRPr lang="ru-RU"/>
        </a:p>
      </dgm:t>
    </dgm:pt>
    <dgm:pt modelId="{D9B9A41A-6407-430B-BCAA-FBB8CDD9921B}" type="pres">
      <dgm:prSet presAssocID="{1CC53647-0BB5-40FF-9000-FB148BBD71DC}" presName="dummyConnPt" presStyleCnt="0"/>
      <dgm:spPr/>
      <dgm:t>
        <a:bodyPr/>
        <a:lstStyle/>
        <a:p>
          <a:endParaRPr lang="ru-RU"/>
        </a:p>
      </dgm:t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b="1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690E5B-0E05-4C8A-9551-2D9D3B3ABBBB}" type="pres">
      <dgm:prSet presAssocID="{AC2B3064-6F70-4153-AB77-41F1237C6AD0}" presName="ellipse" presStyleLbl="trBgShp" presStyleIdx="0" presStyleCnt="1"/>
      <dgm:spPr/>
      <dgm:t>
        <a:bodyPr/>
        <a:lstStyle/>
        <a:p>
          <a:endParaRPr lang="ru-RU"/>
        </a:p>
      </dgm:t>
    </dgm:pt>
    <dgm:pt modelId="{C79630A9-F26F-4F6B-8F25-F92FEDE3853E}" type="pres">
      <dgm:prSet presAssocID="{AC2B3064-6F70-4153-AB77-41F1237C6AD0}" presName="arrow1" presStyleLbl="fgShp" presStyleIdx="0" presStyleCnt="1"/>
      <dgm:spPr/>
      <dgm:t>
        <a:bodyPr/>
        <a:lstStyle/>
        <a:p>
          <a:endParaRPr lang="ru-RU"/>
        </a:p>
      </dgm:t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  <dgm:t>
        <a:bodyPr/>
        <a:lstStyle/>
        <a:p>
          <a:endParaRPr lang="ru-RU"/>
        </a:p>
      </dgm:t>
    </dgm:pt>
  </dgm:ptLst>
  <dgm:cxnLst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E408-7AEB-4A0F-B86B-C9F0075833D2}" type="pres">
      <dgm:prSet presAssocID="{938F7844-2193-44A2-8302-FCCB41C47A07}" presName="sibTrans" presStyleCnt="0"/>
      <dgm:spPr/>
      <dgm:t>
        <a:bodyPr/>
        <a:lstStyle/>
        <a:p>
          <a:endParaRPr lang="ru-RU"/>
        </a:p>
      </dgm:t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860FB-5AFE-492B-89D5-3C60501CA098}" type="pres">
      <dgm:prSet presAssocID="{CFDE58D7-93BC-4293-9BC8-6D4C1EBBB7A3}" presName="sibTrans" presStyleCnt="0"/>
      <dgm:spPr/>
      <dgm:t>
        <a:bodyPr/>
        <a:lstStyle/>
        <a:p>
          <a:endParaRPr lang="ru-RU"/>
        </a:p>
      </dgm:t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 </a:t>
          </a:r>
          <a:r>
            <a:rPr lang="ru-RU" b="1" smtClean="0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</a:t>
          </a:r>
          <a:r>
            <a:rPr lang="ru-RU" b="1" smtClean="0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III</a:t>
          </a:r>
          <a:r>
            <a:rPr lang="ru-RU" b="1" smtClean="0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IV</a:t>
          </a:r>
          <a:r>
            <a:rPr lang="ru-RU" b="1" smtClean="0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smtClean="0"/>
            <a:t>V</a:t>
          </a:r>
          <a:r>
            <a:rPr lang="ru-RU" b="1" smtClean="0"/>
            <a:t> стадия</a:t>
          </a:r>
          <a:r>
            <a:rPr lang="ru-RU" smtClean="0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b="1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CF9BB6-B561-4620-8736-C9BCC9A27F5D}" type="pres">
      <dgm:prSet presAssocID="{E4A999C5-D74F-4F61-976B-8CDD879F3A74}" presName="composite" presStyleCnt="0"/>
      <dgm:spPr/>
      <dgm:t>
        <a:bodyPr/>
        <a:lstStyle/>
        <a:p>
          <a:endParaRPr lang="ru-RU"/>
        </a:p>
      </dgm:t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80007C-47C6-4451-9381-C79F767884D1}" type="pres">
      <dgm:prSet presAssocID="{3521356E-FE1F-42C0-9182-159D4824AFCB}" presName="sp" presStyleCnt="0"/>
      <dgm:spPr/>
      <dgm:t>
        <a:bodyPr/>
        <a:lstStyle/>
        <a:p>
          <a:endParaRPr lang="ru-RU"/>
        </a:p>
      </dgm:t>
    </dgm:pt>
    <dgm:pt modelId="{DB83F7F3-7EAD-4FA3-89D3-454DA3D19B31}" type="pres">
      <dgm:prSet presAssocID="{4D556918-A93A-43C6-A4AF-81B5A9210FCA}" presName="composite" presStyleCnt="0"/>
      <dgm:spPr/>
      <dgm:t>
        <a:bodyPr/>
        <a:lstStyle/>
        <a:p>
          <a:endParaRPr lang="ru-RU"/>
        </a:p>
      </dgm:t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0F7D0-EFB2-4087-BE0D-1BE14E3B9676}" type="pres">
      <dgm:prSet presAssocID="{E0C9028E-CF97-4F56-9733-B1F826A99FE1}" presName="sp" presStyleCnt="0"/>
      <dgm:spPr/>
      <dgm:t>
        <a:bodyPr/>
        <a:lstStyle/>
        <a:p>
          <a:endParaRPr lang="ru-RU"/>
        </a:p>
      </dgm:t>
    </dgm:pt>
    <dgm:pt modelId="{DE8BA0DE-121C-4563-93CD-3D89756F3915}" type="pres">
      <dgm:prSet presAssocID="{6C57D9B6-8A67-48C0-81FB-A3DA919651A8}" presName="composite" presStyleCnt="0"/>
      <dgm:spPr/>
      <dgm:t>
        <a:bodyPr/>
        <a:lstStyle/>
        <a:p>
          <a:endParaRPr lang="ru-RU"/>
        </a:p>
      </dgm:t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32BBE8-A573-4C91-8C6F-C044491ED233}" type="pres">
      <dgm:prSet presAssocID="{B9000B25-0F7A-4E51-B873-558C75F89AB9}" presName="sp" presStyleCnt="0"/>
      <dgm:spPr/>
      <dgm:t>
        <a:bodyPr/>
        <a:lstStyle/>
        <a:p>
          <a:endParaRPr lang="ru-RU"/>
        </a:p>
      </dgm:t>
    </dgm:pt>
    <dgm:pt modelId="{4D7FBF67-0F3C-4F68-A429-1E59845597D5}" type="pres">
      <dgm:prSet presAssocID="{61C9C804-2D2C-4A6B-B181-F741421AD925}" presName="composite" presStyleCnt="0"/>
      <dgm:spPr/>
      <dgm:t>
        <a:bodyPr/>
        <a:lstStyle/>
        <a:p>
          <a:endParaRPr lang="ru-RU"/>
        </a:p>
      </dgm:t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B68F4-B576-4579-A32C-E8F88791312A}" type="pres">
      <dgm:prSet presAssocID="{1719F7C7-88AB-40B0-874E-B54106C4FFCD}" presName="sp" presStyleCnt="0"/>
      <dgm:spPr/>
      <dgm:t>
        <a:bodyPr/>
        <a:lstStyle/>
        <a:p>
          <a:endParaRPr lang="ru-RU"/>
        </a:p>
      </dgm:t>
    </dgm:pt>
    <dgm:pt modelId="{4C0D17EF-5236-4DC3-B0B0-9AC4E451BE4F}" type="pres">
      <dgm:prSet presAssocID="{4BABA9BA-67A2-4C1F-9777-6A1A4A055364}" presName="composite" presStyleCnt="0"/>
      <dgm:spPr/>
      <dgm:t>
        <a:bodyPr/>
        <a:lstStyle/>
        <a:p>
          <a:endParaRPr lang="ru-RU"/>
        </a:p>
      </dgm:t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A40FE-051E-4818-98C4-819481C269AF}" type="pres">
      <dgm:prSet presAssocID="{B6D9DDBB-DD19-4B43-9E77-982F5B9A0EA2}" presName="sibTrans" presStyleLbl="sibTrans2D1" presStyleIdx="0" presStyleCnt="8"/>
      <dgm:spPr/>
      <dgm:t>
        <a:bodyPr/>
        <a:lstStyle/>
        <a:p>
          <a:endParaRPr lang="ru-RU"/>
        </a:p>
      </dgm:t>
    </dgm:pt>
    <dgm:pt modelId="{E63777ED-B307-4248-98CF-B2ACA97C678B}" type="pres">
      <dgm:prSet presAssocID="{B6D9DDBB-DD19-4B43-9E77-982F5B9A0EA2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292E1E-1FCB-4EAE-BE91-DB4C97085CC9}" type="pres">
      <dgm:prSet presAssocID="{A6C01D68-5E71-463C-A25D-536566D18D13}" presName="sibTrans" presStyleLbl="sibTrans2D1" presStyleIdx="1" presStyleCnt="8"/>
      <dgm:spPr/>
      <dgm:t>
        <a:bodyPr/>
        <a:lstStyle/>
        <a:p>
          <a:endParaRPr lang="ru-RU"/>
        </a:p>
      </dgm:t>
    </dgm:pt>
    <dgm:pt modelId="{7688F0FC-C150-4E4A-82C9-6DAD3A517370}" type="pres">
      <dgm:prSet presAssocID="{A6C01D68-5E71-463C-A25D-536566D18D13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A5C9B-9869-4E14-91C9-DBA523B916A9}" type="pres">
      <dgm:prSet presAssocID="{96019099-38D7-46F1-888C-1BC754211D6E}" presName="sibTrans" presStyleLbl="sibTrans2D1" presStyleIdx="2" presStyleCnt="8"/>
      <dgm:spPr/>
      <dgm:t>
        <a:bodyPr/>
        <a:lstStyle/>
        <a:p>
          <a:endParaRPr lang="ru-RU"/>
        </a:p>
      </dgm:t>
    </dgm:pt>
    <dgm:pt modelId="{92492E15-BEF2-4C21-8833-8D329D13BDDA}" type="pres">
      <dgm:prSet presAssocID="{96019099-38D7-46F1-888C-1BC754211D6E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364FEE-0B2F-4ED7-9D8A-7ACCCE4EDD31}" type="pres">
      <dgm:prSet presAssocID="{221B80F7-2FEB-40C4-8D41-6F3893CE4A89}" presName="sibTrans" presStyleLbl="sibTrans2D1" presStyleIdx="3" presStyleCnt="8"/>
      <dgm:spPr/>
      <dgm:t>
        <a:bodyPr/>
        <a:lstStyle/>
        <a:p>
          <a:endParaRPr lang="ru-RU"/>
        </a:p>
      </dgm:t>
    </dgm:pt>
    <dgm:pt modelId="{91E569AA-D9AA-4337-83C3-5A6513F076EF}" type="pres">
      <dgm:prSet presAssocID="{221B80F7-2FEB-40C4-8D41-6F3893CE4A89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2849FD-81E2-4C8E-ABAF-2A74D7107F59}" type="pres">
      <dgm:prSet presAssocID="{0378111B-D46E-4864-B727-214E0B20E52E}" presName="sibTrans" presStyleLbl="sibTrans2D1" presStyleIdx="4" presStyleCnt="8"/>
      <dgm:spPr/>
      <dgm:t>
        <a:bodyPr/>
        <a:lstStyle/>
        <a:p>
          <a:endParaRPr lang="ru-RU"/>
        </a:p>
      </dgm:t>
    </dgm:pt>
    <dgm:pt modelId="{DE6A0A0B-2D76-41C0-A82F-C1F255709D45}" type="pres">
      <dgm:prSet presAssocID="{0378111B-D46E-4864-B727-214E0B20E52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596D6-F2FA-4A40-B6F3-5292BA5781DB}" type="pres">
      <dgm:prSet presAssocID="{420106E7-21E1-4649-B337-BDE600FFBF70}" presName="sibTrans" presStyleLbl="sibTrans2D1" presStyleIdx="5" presStyleCnt="8"/>
      <dgm:spPr/>
      <dgm:t>
        <a:bodyPr/>
        <a:lstStyle/>
        <a:p>
          <a:endParaRPr lang="ru-RU"/>
        </a:p>
      </dgm:t>
    </dgm:pt>
    <dgm:pt modelId="{960DDA8B-5794-4773-AA34-4A1C321AE13C}" type="pres">
      <dgm:prSet presAssocID="{420106E7-21E1-4649-B337-BDE600FFBF70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B5BC4A-55BE-4BB9-96B6-6AA60C6411CB}" type="pres">
      <dgm:prSet presAssocID="{51EF32B1-1403-46D1-9D06-B6AFCE91F12A}" presName="sibTrans" presStyleLbl="sibTrans2D1" presStyleIdx="6" presStyleCnt="8"/>
      <dgm:spPr/>
      <dgm:t>
        <a:bodyPr/>
        <a:lstStyle/>
        <a:p>
          <a:endParaRPr lang="ru-RU"/>
        </a:p>
      </dgm:t>
    </dgm:pt>
    <dgm:pt modelId="{67A829AE-0E37-418B-9F19-767E0C021429}" type="pres">
      <dgm:prSet presAssocID="{51EF32B1-1403-46D1-9D06-B6AFCE91F12A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4856D4-0159-47D6-9946-853FA7368F3F}" type="pres">
      <dgm:prSet presAssocID="{101FF8DF-A271-41EA-90EA-B6A412B6EFEC}" presName="sibTrans" presStyleLbl="sibTrans2D1" presStyleIdx="7" presStyleCnt="8"/>
      <dgm:spPr/>
      <dgm:t>
        <a:bodyPr/>
        <a:lstStyle/>
        <a:p>
          <a:endParaRPr lang="ru-RU"/>
        </a:p>
      </dgm:t>
    </dgm:pt>
    <dgm:pt modelId="{F883E2F9-0EFD-43AF-874F-170964163412}" type="pres">
      <dgm:prSet presAssocID="{101FF8DF-A271-41EA-90EA-B6A412B6EFEC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b="1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DA8343-7A9C-4586-AF3B-01DFD4F9F8B9}" type="pres">
      <dgm:prSet presAssocID="{490272B9-C638-4869-A72E-7FA1614615C1}" presName="sibTrans" presStyleLbl="sibTrans1D1" presStyleIdx="0" presStyleCnt="8"/>
      <dgm:spPr/>
      <dgm:t>
        <a:bodyPr/>
        <a:lstStyle/>
        <a:p>
          <a:endParaRPr lang="ru-RU"/>
        </a:p>
      </dgm:t>
    </dgm:pt>
    <dgm:pt modelId="{198874CB-F80C-4EA6-BECF-040BC92E900C}" type="pres">
      <dgm:prSet presAssocID="{490272B9-C638-4869-A72E-7FA1614615C1}" presName="connectorText" presStyleLbl="sibTrans1D1" presStyleIdx="0" presStyleCnt="8"/>
      <dgm:spPr/>
      <dgm:t>
        <a:bodyPr/>
        <a:lstStyle/>
        <a:p>
          <a:endParaRPr lang="ru-RU"/>
        </a:p>
      </dgm:t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1A819-A050-498C-B93E-C67D728974F9}" type="pres">
      <dgm:prSet presAssocID="{7254B380-BE5B-4108-82A1-FACB7052DB48}" presName="sibTrans" presStyleLbl="sibTrans1D1" presStyleIdx="1" presStyleCnt="8"/>
      <dgm:spPr/>
      <dgm:t>
        <a:bodyPr/>
        <a:lstStyle/>
        <a:p>
          <a:endParaRPr lang="ru-RU"/>
        </a:p>
      </dgm:t>
    </dgm:pt>
    <dgm:pt modelId="{E42D524B-2F2D-4793-A269-A297064AF8BC}" type="pres">
      <dgm:prSet presAssocID="{7254B380-BE5B-4108-82A1-FACB7052DB48}" presName="connectorText" presStyleLbl="sibTrans1D1" presStyleIdx="1" presStyleCnt="8"/>
      <dgm:spPr/>
      <dgm:t>
        <a:bodyPr/>
        <a:lstStyle/>
        <a:p>
          <a:endParaRPr lang="ru-RU"/>
        </a:p>
      </dgm:t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BC5BD7-BC8C-4882-BAD6-DAEE64DDC556}" type="pres">
      <dgm:prSet presAssocID="{8EBFC15C-15F3-403A-9CF9-2C20C275DFE1}" presName="sibTrans" presStyleLbl="sibTrans1D1" presStyleIdx="2" presStyleCnt="8"/>
      <dgm:spPr/>
      <dgm:t>
        <a:bodyPr/>
        <a:lstStyle/>
        <a:p>
          <a:endParaRPr lang="ru-RU"/>
        </a:p>
      </dgm:t>
    </dgm:pt>
    <dgm:pt modelId="{50E16472-6437-46FE-827F-5980936E3238}" type="pres">
      <dgm:prSet presAssocID="{8EBFC15C-15F3-403A-9CF9-2C20C275DFE1}" presName="connectorText" presStyleLbl="sibTrans1D1" presStyleIdx="2" presStyleCnt="8"/>
      <dgm:spPr/>
      <dgm:t>
        <a:bodyPr/>
        <a:lstStyle/>
        <a:p>
          <a:endParaRPr lang="ru-RU"/>
        </a:p>
      </dgm:t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7163-590F-46EA-B3F0-7150F73EE9CB}" type="pres">
      <dgm:prSet presAssocID="{BA42CD56-826C-4FED-8417-C3D53BC5C358}" presName="sibTrans" presStyleLbl="sibTrans1D1" presStyleIdx="3" presStyleCnt="8"/>
      <dgm:spPr/>
      <dgm:t>
        <a:bodyPr/>
        <a:lstStyle/>
        <a:p>
          <a:endParaRPr lang="ru-RU"/>
        </a:p>
      </dgm:t>
    </dgm:pt>
    <dgm:pt modelId="{DFFA9AAA-18FF-4F8A-8A32-7CCF9B772526}" type="pres">
      <dgm:prSet presAssocID="{BA42CD56-826C-4FED-8417-C3D53BC5C358}" presName="connectorText" presStyleLbl="sibTrans1D1" presStyleIdx="3" presStyleCnt="8"/>
      <dgm:spPr/>
      <dgm:t>
        <a:bodyPr/>
        <a:lstStyle/>
        <a:p>
          <a:endParaRPr lang="ru-RU"/>
        </a:p>
      </dgm:t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EEADA-D45B-45ED-8890-B96CB18D3E84}" type="pres">
      <dgm:prSet presAssocID="{894217CD-923B-4FB3-9A9A-9C1D410B22E2}" presName="sibTrans" presStyleLbl="sibTrans1D1" presStyleIdx="4" presStyleCnt="8"/>
      <dgm:spPr/>
      <dgm:t>
        <a:bodyPr/>
        <a:lstStyle/>
        <a:p>
          <a:endParaRPr lang="ru-RU"/>
        </a:p>
      </dgm:t>
    </dgm:pt>
    <dgm:pt modelId="{9C31BAB8-89C4-462D-B9C8-DDA4BDD7A8DD}" type="pres">
      <dgm:prSet presAssocID="{894217CD-923B-4FB3-9A9A-9C1D410B22E2}" presName="connectorText" presStyleLbl="sibTrans1D1" presStyleIdx="4" presStyleCnt="8"/>
      <dgm:spPr/>
      <dgm:t>
        <a:bodyPr/>
        <a:lstStyle/>
        <a:p>
          <a:endParaRPr lang="ru-RU"/>
        </a:p>
      </dgm:t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790762-9925-4753-9E0F-D77F036CC407}" type="pres">
      <dgm:prSet presAssocID="{0C227A66-D622-497D-9A3A-C9D1EB07EB6F}" presName="sibTrans" presStyleLbl="sibTrans1D1" presStyleIdx="5" presStyleCnt="8"/>
      <dgm:spPr/>
      <dgm:t>
        <a:bodyPr/>
        <a:lstStyle/>
        <a:p>
          <a:endParaRPr lang="ru-RU"/>
        </a:p>
      </dgm:t>
    </dgm:pt>
    <dgm:pt modelId="{15794966-17BB-4C2B-BEB8-683D1A293AE6}" type="pres">
      <dgm:prSet presAssocID="{0C227A66-D622-497D-9A3A-C9D1EB07EB6F}" presName="connectorText" presStyleLbl="sibTrans1D1" presStyleIdx="5" presStyleCnt="8"/>
      <dgm:spPr/>
      <dgm:t>
        <a:bodyPr/>
        <a:lstStyle/>
        <a:p>
          <a:endParaRPr lang="ru-RU"/>
        </a:p>
      </dgm:t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72079-DDC3-48E8-A3BC-8EF6F91D072E}" type="pres">
      <dgm:prSet presAssocID="{E1351616-5B08-4048-97DE-F573A0E6C419}" presName="sibTrans" presStyleLbl="sibTrans1D1" presStyleIdx="6" presStyleCnt="8"/>
      <dgm:spPr/>
      <dgm:t>
        <a:bodyPr/>
        <a:lstStyle/>
        <a:p>
          <a:endParaRPr lang="ru-RU"/>
        </a:p>
      </dgm:t>
    </dgm:pt>
    <dgm:pt modelId="{B590FD02-51A9-4BBA-9C81-8894CB405DDA}" type="pres">
      <dgm:prSet presAssocID="{E1351616-5B08-4048-97DE-F573A0E6C419}" presName="connectorText" presStyleLbl="sibTrans1D1" presStyleIdx="6" presStyleCnt="8"/>
      <dgm:spPr/>
      <dgm:t>
        <a:bodyPr/>
        <a:lstStyle/>
        <a:p>
          <a:endParaRPr lang="ru-RU"/>
        </a:p>
      </dgm:t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34397-43D2-4899-A5B9-B55630665CC4}" type="pres">
      <dgm:prSet presAssocID="{37FF2DE4-2E97-498D-8FA4-11B64B5DD33E}" presName="sibTrans" presStyleLbl="sibTrans1D1" presStyleIdx="7" presStyleCnt="8"/>
      <dgm:spPr/>
      <dgm:t>
        <a:bodyPr/>
        <a:lstStyle/>
        <a:p>
          <a:endParaRPr lang="ru-RU"/>
        </a:p>
      </dgm:t>
    </dgm:pt>
    <dgm:pt modelId="{D84528C4-89AD-4008-AA42-77681818F346}" type="pres">
      <dgm:prSet presAssocID="{37FF2DE4-2E97-498D-8FA4-11B64B5DD33E}" presName="connectorText" presStyleLbl="sibTrans1D1" presStyleIdx="7" presStyleCnt="8"/>
      <dgm:spPr/>
      <dgm:t>
        <a:bodyPr/>
        <a:lstStyle/>
        <a:p>
          <a:endParaRPr lang="ru-RU"/>
        </a:p>
      </dgm:t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AAC989-6508-44E9-AB5C-503B5CDE5703}" type="pres">
      <dgm:prSet presAssocID="{488D8FCB-8A83-4065-8369-DEB010D6455A}" presName="compNode" presStyleCnt="0"/>
      <dgm:spPr/>
      <dgm:t>
        <a:bodyPr/>
        <a:lstStyle/>
        <a:p>
          <a:endParaRPr lang="ru-RU"/>
        </a:p>
      </dgm:t>
    </dgm:pt>
    <dgm:pt modelId="{FA6AFAE8-4FBA-4CAE-A31E-4ADAC0E5E5C4}" type="pres">
      <dgm:prSet presAssocID="{488D8FCB-8A83-4065-8369-DEB010D6455A}" presName="aNode" presStyleLbl="bgShp" presStyleIdx="0" presStyleCnt="3"/>
      <dgm:spPr/>
      <dgm:t>
        <a:bodyPr/>
        <a:lstStyle/>
        <a:p>
          <a:endParaRPr lang="ru-RU"/>
        </a:p>
      </dgm:t>
    </dgm:pt>
    <dgm:pt modelId="{56A33001-2FCD-470D-A5A7-44F0EF2B6928}" type="pres">
      <dgm:prSet presAssocID="{488D8FCB-8A83-4065-8369-DEB010D6455A}" presName="textNode" presStyleLbl="bgShp" presStyleIdx="0" presStyleCnt="3"/>
      <dgm:spPr/>
      <dgm:t>
        <a:bodyPr/>
        <a:lstStyle/>
        <a:p>
          <a:endParaRPr lang="ru-RU"/>
        </a:p>
      </dgm:t>
    </dgm:pt>
    <dgm:pt modelId="{E0BFD997-DC9C-4C07-B89F-C4E297572B10}" type="pres">
      <dgm:prSet presAssocID="{488D8FCB-8A83-4065-8369-DEB010D6455A}" presName="compChildNode" presStyleCnt="0"/>
      <dgm:spPr/>
      <dgm:t>
        <a:bodyPr/>
        <a:lstStyle/>
        <a:p>
          <a:endParaRPr lang="ru-RU"/>
        </a:p>
      </dgm:t>
    </dgm:pt>
    <dgm:pt modelId="{3C9350D4-77D3-4539-A7EB-3231F4B5DAD6}" type="pres">
      <dgm:prSet presAssocID="{488D8FCB-8A83-4065-8369-DEB010D6455A}" presName="theInnerList" presStyleCnt="0"/>
      <dgm:spPr/>
      <dgm:t>
        <a:bodyPr/>
        <a:lstStyle/>
        <a:p>
          <a:endParaRPr lang="ru-RU"/>
        </a:p>
      </dgm:t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77F2C3-CF54-4514-B68A-D99C1EA09A54}" type="pres">
      <dgm:prSet presAssocID="{1910EF14-2B51-45CD-98B1-6F98E531A34A}" presName="aSpace2" presStyleCnt="0"/>
      <dgm:spPr/>
      <dgm:t>
        <a:bodyPr/>
        <a:lstStyle/>
        <a:p>
          <a:endParaRPr lang="ru-RU"/>
        </a:p>
      </dgm:t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CDA9F-47CA-45BB-AE8F-004D8B794E46}" type="pres">
      <dgm:prSet presAssocID="{D157D93D-7959-4B1D-BA0A-EF5C5753B789}" presName="aSpace2" presStyleCnt="0"/>
      <dgm:spPr/>
      <dgm:t>
        <a:bodyPr/>
        <a:lstStyle/>
        <a:p>
          <a:endParaRPr lang="ru-RU"/>
        </a:p>
      </dgm:t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5B77F6-9213-4AF3-AB1B-67DD6F3C1CC9}" type="pres">
      <dgm:prSet presAssocID="{470EE260-EAEC-4679-805E-8AF200A92223}" presName="aSpace2" presStyleCnt="0"/>
      <dgm:spPr/>
      <dgm:t>
        <a:bodyPr/>
        <a:lstStyle/>
        <a:p>
          <a:endParaRPr lang="ru-RU"/>
        </a:p>
      </dgm:t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FB179D-E0F6-45F4-A12B-272BA08B75E8}" type="pres">
      <dgm:prSet presAssocID="{0763063D-1A62-4B1E-AB27-D05DD88BA9A3}" presName="aSpace2" presStyleCnt="0"/>
      <dgm:spPr/>
      <dgm:t>
        <a:bodyPr/>
        <a:lstStyle/>
        <a:p>
          <a:endParaRPr lang="ru-RU"/>
        </a:p>
      </dgm:t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A1973-6020-4439-B7B2-DD4483206623}" type="pres">
      <dgm:prSet presAssocID="{F9940925-B1C7-4F3E-8E41-EA8F0A960FDA}" presName="aSpace2" presStyleCnt="0"/>
      <dgm:spPr/>
      <dgm:t>
        <a:bodyPr/>
        <a:lstStyle/>
        <a:p>
          <a:endParaRPr lang="ru-RU"/>
        </a:p>
      </dgm:t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55DE82-74C7-447B-9682-AA595F3CAB9C}" type="pres">
      <dgm:prSet presAssocID="{488D8FCB-8A83-4065-8369-DEB010D6455A}" presName="aSpace" presStyleCnt="0"/>
      <dgm:spPr/>
      <dgm:t>
        <a:bodyPr/>
        <a:lstStyle/>
        <a:p>
          <a:endParaRPr lang="ru-RU"/>
        </a:p>
      </dgm:t>
    </dgm:pt>
    <dgm:pt modelId="{14EC803E-C200-44E8-A638-51E0A84C73AE}" type="pres">
      <dgm:prSet presAssocID="{72514BE2-B86F-43AE-AE8F-83B9D3060B27}" presName="compNode" presStyleCnt="0"/>
      <dgm:spPr/>
      <dgm:t>
        <a:bodyPr/>
        <a:lstStyle/>
        <a:p>
          <a:endParaRPr lang="ru-RU"/>
        </a:p>
      </dgm:t>
    </dgm:pt>
    <dgm:pt modelId="{251B1D0E-086F-45BE-9CA5-FF2DE4BADF17}" type="pres">
      <dgm:prSet presAssocID="{72514BE2-B86F-43AE-AE8F-83B9D3060B27}" presName="aNode" presStyleLbl="bgShp" presStyleIdx="1" presStyleCnt="3"/>
      <dgm:spPr/>
      <dgm:t>
        <a:bodyPr/>
        <a:lstStyle/>
        <a:p>
          <a:endParaRPr lang="ru-RU"/>
        </a:p>
      </dgm:t>
    </dgm:pt>
    <dgm:pt modelId="{A790F68C-BAC1-4750-AB8E-30B08A127D61}" type="pres">
      <dgm:prSet presAssocID="{72514BE2-B86F-43AE-AE8F-83B9D3060B27}" presName="textNode" presStyleLbl="bgShp" presStyleIdx="1" presStyleCnt="3"/>
      <dgm:spPr/>
      <dgm:t>
        <a:bodyPr/>
        <a:lstStyle/>
        <a:p>
          <a:endParaRPr lang="ru-RU"/>
        </a:p>
      </dgm:t>
    </dgm:pt>
    <dgm:pt modelId="{6D783B83-AFE8-429D-BC78-1D14633A3C6A}" type="pres">
      <dgm:prSet presAssocID="{72514BE2-B86F-43AE-AE8F-83B9D3060B27}" presName="compChildNode" presStyleCnt="0"/>
      <dgm:spPr/>
      <dgm:t>
        <a:bodyPr/>
        <a:lstStyle/>
        <a:p>
          <a:endParaRPr lang="ru-RU"/>
        </a:p>
      </dgm:t>
    </dgm:pt>
    <dgm:pt modelId="{F9A2882A-B9C0-40E8-98C0-DA536FFC1E10}" type="pres">
      <dgm:prSet presAssocID="{72514BE2-B86F-43AE-AE8F-83B9D3060B27}" presName="theInnerList" presStyleCnt="0"/>
      <dgm:spPr/>
      <dgm:t>
        <a:bodyPr/>
        <a:lstStyle/>
        <a:p>
          <a:endParaRPr lang="ru-RU"/>
        </a:p>
      </dgm:t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12660-79EF-4B3A-AD30-02CBEC4B349F}" type="pres">
      <dgm:prSet presAssocID="{D264726C-280B-406E-988F-A95E819E035E}" presName="aSpace2" presStyleCnt="0"/>
      <dgm:spPr/>
      <dgm:t>
        <a:bodyPr/>
        <a:lstStyle/>
        <a:p>
          <a:endParaRPr lang="ru-RU"/>
        </a:p>
      </dgm:t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7B901F-EF37-4793-9681-26CB3EB163BB}" type="pres">
      <dgm:prSet presAssocID="{4D4CFE4E-AB8E-47C0-ACEF-91C4423A88F6}" presName="aSpace2" presStyleCnt="0"/>
      <dgm:spPr/>
      <dgm:t>
        <a:bodyPr/>
        <a:lstStyle/>
        <a:p>
          <a:endParaRPr lang="ru-RU"/>
        </a:p>
      </dgm:t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E5EC3-9530-4C7A-9D97-0DCCBD959C76}" type="pres">
      <dgm:prSet presAssocID="{3F5E4763-A945-42CC-9AE8-B81F6126C638}" presName="aSpace2" presStyleCnt="0"/>
      <dgm:spPr/>
      <dgm:t>
        <a:bodyPr/>
        <a:lstStyle/>
        <a:p>
          <a:endParaRPr lang="ru-RU"/>
        </a:p>
      </dgm:t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68D28-B182-4BBA-A11A-F5D95C07A0A7}" type="pres">
      <dgm:prSet presAssocID="{72514BE2-B86F-43AE-AE8F-83B9D3060B27}" presName="aSpace" presStyleCnt="0"/>
      <dgm:spPr/>
      <dgm:t>
        <a:bodyPr/>
        <a:lstStyle/>
        <a:p>
          <a:endParaRPr lang="ru-RU"/>
        </a:p>
      </dgm:t>
    </dgm:pt>
    <dgm:pt modelId="{69646839-C221-411D-A775-D3B7DF0339E8}" type="pres">
      <dgm:prSet presAssocID="{53F7F1C0-9491-43AA-9BF2-17D0D96D70E6}" presName="compNode" presStyleCnt="0"/>
      <dgm:spPr/>
      <dgm:t>
        <a:bodyPr/>
        <a:lstStyle/>
        <a:p>
          <a:endParaRPr lang="ru-RU"/>
        </a:p>
      </dgm:t>
    </dgm:pt>
    <dgm:pt modelId="{76FC73B2-352E-4A80-B357-4F17846652EB}" type="pres">
      <dgm:prSet presAssocID="{53F7F1C0-9491-43AA-9BF2-17D0D96D70E6}" presName="aNode" presStyleLbl="bgShp" presStyleIdx="2" presStyleCnt="3"/>
      <dgm:spPr/>
      <dgm:t>
        <a:bodyPr/>
        <a:lstStyle/>
        <a:p>
          <a:endParaRPr lang="ru-RU"/>
        </a:p>
      </dgm:t>
    </dgm:pt>
    <dgm:pt modelId="{DE83FE88-404A-4830-8244-097A01F17947}" type="pres">
      <dgm:prSet presAssocID="{53F7F1C0-9491-43AA-9BF2-17D0D96D70E6}" presName="textNode" presStyleLbl="bgShp" presStyleIdx="2" presStyleCnt="3"/>
      <dgm:spPr/>
      <dgm:t>
        <a:bodyPr/>
        <a:lstStyle/>
        <a:p>
          <a:endParaRPr lang="ru-RU"/>
        </a:p>
      </dgm:t>
    </dgm:pt>
    <dgm:pt modelId="{2E8E2A94-20A3-4BC3-8585-E8BA3A50F36A}" type="pres">
      <dgm:prSet presAssocID="{53F7F1C0-9491-43AA-9BF2-17D0D96D70E6}" presName="compChildNode" presStyleCnt="0"/>
      <dgm:spPr/>
      <dgm:t>
        <a:bodyPr/>
        <a:lstStyle/>
        <a:p>
          <a:endParaRPr lang="ru-RU"/>
        </a:p>
      </dgm:t>
    </dgm:pt>
    <dgm:pt modelId="{7EA104AB-C774-4FD7-8B89-73EFCA09A055}" type="pres">
      <dgm:prSet presAssocID="{53F7F1C0-9491-43AA-9BF2-17D0D96D70E6}" presName="theInnerList" presStyleCnt="0"/>
      <dgm:spPr/>
      <dgm:t>
        <a:bodyPr/>
        <a:lstStyle/>
        <a:p>
          <a:endParaRPr lang="ru-RU"/>
        </a:p>
      </dgm:t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694072-292F-4EC0-904F-E191C05240DF}" type="pres">
      <dgm:prSet presAssocID="{035E69FA-4F86-40D4-BB6C-6198B1B3A1D3}" presName="aSpace2" presStyleCnt="0"/>
      <dgm:spPr/>
      <dgm:t>
        <a:bodyPr/>
        <a:lstStyle/>
        <a:p>
          <a:endParaRPr lang="ru-RU"/>
        </a:p>
      </dgm:t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288BC6-4C9C-48BB-A112-7F3BEAFFE9DD}" type="pres">
      <dgm:prSet presAssocID="{AFC588B0-9884-4CBD-9E62-7DAB7426E28D}" presName="aSpace2" presStyleCnt="0"/>
      <dgm:spPr/>
      <dgm:t>
        <a:bodyPr/>
        <a:lstStyle/>
        <a:p>
          <a:endParaRPr lang="ru-RU"/>
        </a:p>
      </dgm:t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6074A-1E31-4B64-A311-3F6060FE5254}" type="pres">
      <dgm:prSet presAssocID="{70BF0290-F346-4DE6-9B61-97479A087E84}" presName="aSpace2" presStyleCnt="0"/>
      <dgm:spPr/>
      <dgm:t>
        <a:bodyPr/>
        <a:lstStyle/>
        <a:p>
          <a:endParaRPr lang="ru-RU"/>
        </a:p>
      </dgm:t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  <a:endParaRPr lang="ru-RU" sz="27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u="none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 smtClean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  <a:endParaRPr lang="ru-RU" sz="9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 smtClean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i="0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i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  <a:endParaRPr lang="ru-RU" sz="1400" b="0" i="0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u="sng" kern="1200" cap="all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0" dirty="0" smtClean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 smtClean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  <a:endParaRPr lang="ru-RU" sz="2400" b="1" kern="1200" dirty="0">
            <a:ln/>
            <a:solidFill>
              <a:schemeClr val="accent5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  <a:endParaRPr lang="ru-RU" sz="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  <a:endParaRPr lang="ru-RU" sz="8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 </a:t>
          </a:r>
          <a:r>
            <a:rPr lang="ru-RU" sz="1100" b="1" kern="1200" smtClean="0"/>
            <a:t>стадия </a:t>
          </a:r>
          <a:endParaRPr lang="ru-RU" sz="11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III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IV</a:t>
          </a:r>
          <a:r>
            <a:rPr lang="ru-RU" sz="1100" b="1" kern="1200" smtClean="0"/>
            <a:t> стадия </a:t>
          </a:r>
          <a:endParaRPr lang="ru-RU" sz="11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smtClean="0"/>
            <a:t>V</a:t>
          </a:r>
          <a:r>
            <a:rPr lang="ru-RU" sz="1100" b="1" kern="1200" smtClean="0"/>
            <a:t> стадия</a:t>
          </a:r>
          <a:r>
            <a:rPr lang="ru-RU" sz="1100" kern="1200" smtClean="0"/>
            <a:t>  </a:t>
          </a:r>
          <a:endParaRPr lang="ru-RU" sz="11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b="1" kern="1200" cap="none" spc="0" dirty="0" smtClean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  <a:endParaRPr lang="ru-RU" sz="2100" b="1" kern="1200" cap="none" spc="0" dirty="0">
            <a:ln w="18415" cmpd="sng">
              <a:prstDash val="solid"/>
            </a:ln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  <a:endParaRPr lang="ru-RU" sz="1100" b="1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  <a:endParaRPr lang="ru-RU" sz="12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  <a:endParaRPr lang="ru-RU" sz="1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  <a:endParaRPr lang="ru-RU" sz="16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  <a:endParaRPr lang="ru-RU" sz="10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08.02.2022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912768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</a:t>
            </a:r>
            <a:r>
              <a:rPr lang="ru-RU" sz="6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граждан </a:t>
            </a:r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от 24.12.2021 года  № 111          «О </a:t>
            </a:r>
            <a:r>
              <a:rPr lang="ru-RU" sz="1200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местном бюджете муниципального образования «Шумячский район» Смоленской области на 2022 год и на плановый период 2023 и 2024 годов» 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  <a:endParaRPr lang="ru-RU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  <a:endParaRPr lang="ru-RU" sz="1800" dirty="0">
              <a:solidFill>
                <a:schemeClr val="bg2">
                  <a:lumMod val="10000"/>
                </a:schemeClr>
              </a:solidFill>
              <a:latin typeface="Arno Pro Captio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  <a:endParaRPr lang="ru-RU" b="1" dirty="0">
              <a:ln>
                <a:solidFill>
                  <a:schemeClr val="accent5">
                    <a:lumMod val="75000"/>
                  </a:schemeClr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Captio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266849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  <a:endParaRPr lang="ru-RU" sz="3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  <a:endParaRPr lang="ru-RU" sz="36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  <a:endParaRPr lang="ru-RU" sz="32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18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62190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</a:t>
                      </a:r>
                      <a:r>
                        <a:rPr lang="ru-RU" sz="1400" baseline="0" dirty="0" smtClean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достигнутых соотношений к среднемесячному доходу от трудовой деятельности средней заработной платы отдельных категорий работников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сферы, поименованных в указах Президента Российской Федерации;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федеральном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уровне;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источниками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финансирования;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программах;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населения, в первую очередь исходя из адресности и нуждаемости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бережливость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максимальная отдача, снижение неэффективных трат бюджета района, пересмотр бюджетных затрат на закупку товаров, работ и услуг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нужд и нужд муниципальных учреждений, а также иных возможных к сокращению расходов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обязательств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предусмотренных указанным соглашением; 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управления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общественными финансами, гарантирующих обществу право на доступ к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открытым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государственным данным, в том числе в рамках размещения финансовой и иной информации о бюджете и бюджетном процессе на едином портале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системы Российской Федерации, а также на официальном сайте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в социальных сетях.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19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2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мобилизации доходов в консолидированный бюджет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зарегистрированы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или зарегистрированы с указанием неполных (неактуальных)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сведений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необходимых для исчисления налогов.</a:t>
            </a:r>
          </a:p>
          <a:p>
            <a:pPr>
              <a:buNone/>
            </a:pP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целях формирования комфортной потребительской среды будет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продолжена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 по созданию условий для развития малых форматов торговли в </a:t>
            </a:r>
            <a:r>
              <a:rPr lang="ru-RU" sz="1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муниципальном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продолжить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эффективное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прогнозирование, своевременность, полноту поступления и сокращение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задолженности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самоуправления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рамках деятельности межведомственных рабочих групп (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органами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территориальными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налоговыми органами индивидуальной работы с физическими лицами, имеющими задолженность в бюджет по имущественным налогам,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информирование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собираемости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налога будет активизирована работа в рамках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земельного контроля с целью выявления фактов использования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земельных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участков не по целевому назначению (неиспользования), а также фактов </a:t>
            </a:r>
            <a:r>
              <a:rPr lang="ru-RU" sz="52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самовольного 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 smtClean="0">
              <a:latin typeface="Arial Black" pitchFamily="34" charset="0"/>
            </a:endParaRPr>
          </a:p>
          <a:p>
            <a:pPr algn="ctr"/>
            <a:r>
              <a:rPr lang="ru-RU" sz="3200" dirty="0" smtClean="0">
                <a:latin typeface="Arial Black" pitchFamily="34" charset="0"/>
              </a:rPr>
              <a:t>21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00466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  <a:endParaRPr lang="ru-RU" sz="20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  <a:endParaRPr lang="ru-RU" sz="3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2342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  <a:endParaRPr lang="ru-RU" sz="24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  <a:endParaRPr lang="ru-RU" sz="17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Arial Black" pitchFamily="34" charset="0"/>
              </a:rPr>
              <a:t>26</a:t>
            </a:r>
            <a:endParaRPr lang="ru-RU" sz="2400" dirty="0">
              <a:latin typeface="Arial Black" pitchFamily="34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4211"/>
              </p:ext>
            </p:extLst>
          </p:nvPr>
        </p:nvGraphicFramePr>
        <p:xfrm>
          <a:off x="251520" y="980728"/>
          <a:ext cx="8136903" cy="54336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 smtClean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1 352,0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 smtClean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3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 smtClean="0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 smtClean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 smtClean="0">
                          <a:solidFill>
                            <a:schemeClr val="bg1"/>
                          </a:solidFill>
                        </a:rPr>
                        <a:t>2024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29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  <a:endParaRPr lang="ru-RU" sz="8000" b="1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  <a:endParaRPr lang="ru-RU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  <a:endParaRPr lang="ru-RU" sz="5400" baseline="30000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Arno Pro Smbd Display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  <a:endParaRPr lang="ru-RU" sz="36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no Pro Smbd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3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30</a:t>
            </a:r>
            <a:endParaRPr lang="ru-RU" sz="32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7932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5254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0871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82226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42640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683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799914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285 958,5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399 849,4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247 197,2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26 999,4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252 767,8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258 959,1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371 789,3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217 989,4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  <a:endParaRPr lang="ru-RU" sz="14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32,8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46,2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28,7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39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 smtClean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4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  <a:endParaRPr lang="ru-RU" sz="4000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  <a:endParaRPr lang="ru-RU" sz="2500" b="1" i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          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no Pro Caption" pitchFamily="18" charset="0"/>
              <a:cs typeface="Times New Roman" pitchFamily="18" charset="0"/>
            </a:endParaRP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8067091"/>
              </p:ext>
            </p:extLst>
          </p:nvPr>
        </p:nvGraphicFramePr>
        <p:xfrm>
          <a:off x="467544" y="1484784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42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0525813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43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1070359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sz="32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45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  <a:endParaRPr lang="ru-RU" sz="32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46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  <a:endParaRPr lang="ru-RU" sz="1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 00000     Муниципальная программа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«Энергосбережение и повышение энергетической эффективности на территории муниципального образования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 00 00000    Обеспечение деятельности </a:t>
            </a:r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Контрольно-ревизионной комиссии муниципального 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«Шумячский район» Смоленской области»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  <a:endParaRPr lang="ru-RU" sz="12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  <a:endParaRPr lang="ru-RU" sz="17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15590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150 960,1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51 617,4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31 726,8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759,2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5 622,7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2 792,3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2 041,0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8 225,9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47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  <a:endParaRPr lang="ru-RU" sz="14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1380309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133 878,8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133 649,7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50 056,8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45 309,4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19 817,3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19 841,9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596,1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595,1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  <a:endParaRPr lang="ru-RU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4639060"/>
              </p:ext>
            </p:extLst>
          </p:nvPr>
        </p:nvGraphicFramePr>
        <p:xfrm>
          <a:off x="251520" y="564791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49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5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  <a:endParaRPr lang="ru-RU" sz="3200" b="1" i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5659141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50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9732117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51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459620"/>
              </p:ext>
            </p:extLst>
          </p:nvPr>
        </p:nvGraphicFramePr>
        <p:xfrm>
          <a:off x="0" y="1196752"/>
          <a:ext cx="8388424" cy="365314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38 255,4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7 427,7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1 225,0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146 840,8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44 908,9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22 190,1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 smtClean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endParaRPr lang="ru-RU" sz="1900" b="1" cap="all" dirty="0">
              <a:ln w="9000" cmpd="sng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0824029"/>
              </p:ext>
            </p:extLst>
          </p:nvPr>
        </p:nvGraphicFramePr>
        <p:xfrm>
          <a:off x="0" y="1196752"/>
          <a:ext cx="8388424" cy="377162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28 763,8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28 795,7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129 213,0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128 944,8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43 920,3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39 172,9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18 834,5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18 872,6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тыс.руб.</a:t>
            </a:r>
            <a:endParaRPr lang="ru-RU" sz="1200" dirty="0"/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  <a:endParaRPr lang="ru-RU" sz="16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871322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54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50970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55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164027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57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09963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7 070,0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3 840,0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3 840,0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58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68991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59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2 национальных проектов, в плановом периоде 2023 и 2024 годов реализация 1 национального проекта.</a:t>
            </a:r>
          </a:p>
          <a:p>
            <a:pPr indent="539750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4 737,3 тыс. рублей, в 2023 году 6 397,3 тыс. рублей, в 2024 году 5 856,8 тыс. 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  <a:endParaRPr lang="ru-RU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 smtClean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6</a:t>
            </a:r>
            <a:endParaRPr lang="ru-RU" sz="3600" dirty="0">
              <a:latin typeface="Arial Black" pitchFamily="34" charset="0"/>
            </a:endParaRP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60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32 685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2 724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2 536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16 784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1 399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5 133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428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61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46 167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3 847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2 175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14 919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5 071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423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62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  <a:endParaRPr lang="ru-RU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28 707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3 334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2 192</a:t>
            </a:r>
          </a:p>
          <a:p>
            <a:pPr algn="ctr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14 974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1 248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4 549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379 </a:t>
            </a:r>
            <a:r>
              <a:rPr lang="ru-RU" sz="1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  <a:endParaRPr lang="ru-RU" sz="1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63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  <a:endParaRPr lang="ru-RU" sz="28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64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latin typeface="Trebuchet MS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57093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sz="1400" b="1" i="0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136 537,3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5 382,10,0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159 824,8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3 637,5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116 881,2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121 392,0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400" b="0" i="0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65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endParaRPr lang="ru-RU" dirty="0">
                        <a:solidFill>
                          <a:schemeClr val="bg2">
                            <a:lumMod val="9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  <a:endParaRPr lang="ru-RU" sz="1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/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 smtClean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24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66</a:t>
            </a:r>
            <a:endParaRPr lang="ru-RU" sz="3200" dirty="0">
              <a:latin typeface="Arial Black" pitchFamily="34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7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  <a:endParaRPr lang="ru-RU" sz="2400" b="1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 smtClean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atin typeface="Arial Black" pitchFamily="34" charset="0"/>
              </a:rPr>
              <a:t>8</a:t>
            </a:r>
            <a:endParaRPr lang="ru-RU" sz="3600" dirty="0"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14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9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16813</TotalTime>
  <Words>5298</Words>
  <Application>Microsoft Office PowerPoint</Application>
  <PresentationFormat>Экран (4:3)</PresentationFormat>
  <Paragraphs>945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MEZBUDG1</cp:lastModifiedBy>
  <cp:revision>1897</cp:revision>
  <cp:lastPrinted>2020-12-15T06:52:46Z</cp:lastPrinted>
  <dcterms:created xsi:type="dcterms:W3CDTF">2015-12-24T11:55:56Z</dcterms:created>
  <dcterms:modified xsi:type="dcterms:W3CDTF">2022-02-08T12:41:19Z</dcterms:modified>
</cp:coreProperties>
</file>