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275" r:id="rId3"/>
    <p:sldId id="276" r:id="rId4"/>
    <p:sldId id="291" r:id="rId5"/>
    <p:sldId id="293" r:id="rId6"/>
    <p:sldId id="290" r:id="rId7"/>
    <p:sldId id="258" r:id="rId8"/>
    <p:sldId id="294" r:id="rId9"/>
    <p:sldId id="297" r:id="rId10"/>
    <p:sldId id="260" r:id="rId11"/>
    <p:sldId id="266" r:id="rId12"/>
    <p:sldId id="307" r:id="rId13"/>
    <p:sldId id="312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3448" autoAdjust="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8BB9FD-47BA-4340-BA6C-F4C4BC69E0DE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9501E0-8B44-4656-A66B-032898CB1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501E0-8B44-4656-A66B-032898CB142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CEB47C-AFF1-490B-B76E-6C21F7C57B5A}" type="slidenum">
              <a:rPr lang="ru-RU" altLang="en-US" smtClean="0"/>
              <a:pPr/>
              <a:t>9</a:t>
            </a:fld>
            <a:endParaRPr lang="ru-R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364A-3EC1-45B9-9D1A-0BE62A5EFA09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BAAD-C634-4B30-A36D-722B97EC7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DAD9D-5FAA-4062-BB1A-FDD744279F04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DB7CF-81D9-485D-86B6-2B96FC528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049BA-CCB1-42B4-8258-2BA0BC006454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580A-7EC0-4519-8842-C9B776CB9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F0BE-5E0A-4236-99FC-C68B504FD590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CFFC-F24A-47A9-B8A8-4FB367265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A78E-73FF-4D3D-A13A-1105047890D5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C297-E4B3-4BB9-AEA2-A00BE627E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17F4D-0E4A-40B4-BCCD-9F0DE82C8E24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169F-7151-4B53-85E1-08072404D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3747-5AD4-4E74-B424-74F635486405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D52BF-2CA6-401A-B896-B6214BEA3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DB7A-7A74-49CF-8B65-F592AB18D936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7C44-DC1A-480D-A29E-2BF0E953F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2EF2-15F5-4B2E-8C7E-4D21C8F7376B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DF42-F184-4896-AECA-7A43CCA36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D07C-E22A-411F-82D7-473A1EA773DF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67D8-6143-4A5B-879F-33E726F88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B79C-7FDE-4A1E-9402-AD0B12DBA5FB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7BDA-E30F-4E72-9B96-B1DFB0CA8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757CA-0C15-482E-AF61-56748C312377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4F5B-A81C-4891-8CFE-9A70C29A7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F2923D-E0FD-4688-AF94-A222A484C335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8F70F6-33B6-44B6-90B8-740D7E313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>
            <a:spLocks noGrp="1" noChangeArrowheads="1"/>
          </p:cNvSpPr>
          <p:nvPr>
            <p:ph idx="1"/>
          </p:nvPr>
        </p:nvSpPr>
        <p:spPr>
          <a:xfrm>
            <a:off x="571472" y="1500174"/>
            <a:ext cx="7884368" cy="2078646"/>
          </a:xfrm>
        </p:spPr>
        <p:txBody>
          <a:bodyPr wrap="square" rtlCol="0">
            <a:spAutoFit/>
          </a:bodyPr>
          <a:lstStyle/>
          <a:p>
            <a:pPr marL="0" indent="0" algn="ctr" eaLnBrk="1" fontAlgn="auto" hangingPunct="1">
              <a:lnSpc>
                <a:spcPct val="11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Отчет о благоустройстве территории и установке элементов детской площадки во дворе дома №24 по     ул. Высокая п. Шумячи</a:t>
            </a:r>
            <a:endParaRPr lang="ru-RU" alt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indent="-182880" algn="ctr">
              <a:spcBef>
                <a:spcPts val="18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alt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148" name="Прямоугольник 11"/>
          <p:cNvSpPr>
            <a:spLocks noChangeArrowheads="1"/>
          </p:cNvSpPr>
          <p:nvPr/>
        </p:nvSpPr>
        <p:spPr bwMode="auto">
          <a:xfrm>
            <a:off x="785786" y="3857628"/>
            <a:ext cx="7786742" cy="1285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Председатель ТОС: Петров Павел Александрович</a:t>
            </a:r>
          </a:p>
          <a:p>
            <a:pPr eaLnBrk="1" hangingPunct="1">
              <a:lnSpc>
                <a:spcPct val="114000"/>
              </a:lnSpc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Для представления: Администрация МО «</a:t>
            </a:r>
            <a:r>
              <a:rPr lang="ru-RU" alt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Шумячский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район»            Смоленской области</a:t>
            </a:r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b="1" dirty="0"/>
          </a:p>
        </p:txBody>
      </p: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428596" y="6072206"/>
            <a:ext cx="8501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Шумячи </a:t>
            </a:r>
            <a:r>
              <a:rPr lang="en-US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20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20 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5720" y="142852"/>
            <a:ext cx="8640960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0" hangingPunct="0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altLang="ru-RU" sz="1400" b="1" kern="200" cap="all" dirty="0" smtClean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ТОС Дом 24 ул. Высокая п. Шумячи</a:t>
            </a:r>
            <a:endParaRPr lang="ru-RU" altLang="ru-RU" sz="1400" b="1" kern="200" cap="all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_20200809_142833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214414" y="274638"/>
            <a:ext cx="7072362" cy="6226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Наши помощницы…!</a:t>
            </a:r>
            <a:endParaRPr lang="ru-RU" sz="3200" dirty="0"/>
          </a:p>
        </p:txBody>
      </p:sp>
      <p:pic>
        <p:nvPicPr>
          <p:cNvPr id="22" name="Содержимое 21" descr="IMG_20200809_193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142984"/>
            <a:ext cx="6500858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Почти законченный строительством объект!</a:t>
            </a:r>
            <a:endParaRPr lang="ru-RU" sz="3200" dirty="0"/>
          </a:p>
        </p:txBody>
      </p:sp>
      <p:pic>
        <p:nvPicPr>
          <p:cNvPr id="9" name="Содержимое 8" descr="IMG_20200812_203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214422"/>
            <a:ext cx="5572163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 проверке, готов!</a:t>
            </a:r>
            <a:br>
              <a:rPr lang="ru-RU" sz="3200" dirty="0" smtClean="0"/>
            </a:br>
            <a:r>
              <a:rPr lang="ru-RU" sz="3200" dirty="0" smtClean="0"/>
              <a:t>10.08.2020</a:t>
            </a:r>
            <a:endParaRPr lang="ru-RU" sz="3200" dirty="0"/>
          </a:p>
        </p:txBody>
      </p:sp>
      <p:pic>
        <p:nvPicPr>
          <p:cNvPr id="7" name="Содержимое 6" descr="IMG_20200810_2005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357298"/>
            <a:ext cx="5214974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84213" y="27813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br>
              <a:rPr lang="ru-RU" alt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ВНИМАНИЕ </a:t>
            </a:r>
            <a:r>
              <a:rPr lang="ru-RU" alt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Первый этап- проведение собрания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85720" y="2071678"/>
            <a:ext cx="8643998" cy="3941778"/>
          </a:xfrm>
        </p:spPr>
        <p:txBody>
          <a:bodyPr/>
          <a:lstStyle/>
          <a:p>
            <a:pPr algn="just">
              <a:buNone/>
            </a:pPr>
            <a:r>
              <a:rPr lang="ru-RU" altLang="ru-RU" sz="2400" b="1" dirty="0" smtClean="0"/>
              <a:t>1. Информирование жильцов дома №24 ул. Высокая                 п. Шумячи о выделении и передаче в пользование шести элементов детской площадки Администрацией МО «</a:t>
            </a:r>
            <a:r>
              <a:rPr lang="ru-RU" altLang="ru-RU" sz="2400" b="1" dirty="0" err="1" smtClean="0"/>
              <a:t>Шумячский</a:t>
            </a:r>
            <a:r>
              <a:rPr lang="ru-RU" altLang="ru-RU" sz="2400" b="1" dirty="0" smtClean="0"/>
              <a:t> район» Смоленской области </a:t>
            </a:r>
            <a:r>
              <a:rPr lang="ru-RU" altLang="ru-RU" sz="2400" b="1" dirty="0" err="1" smtClean="0"/>
              <a:t>ТОСу</a:t>
            </a:r>
            <a:r>
              <a:rPr lang="ru-RU" altLang="ru-RU" sz="2400" b="1" dirty="0" smtClean="0"/>
              <a:t> дом №24 ул. Высокая.</a:t>
            </a:r>
          </a:p>
          <a:p>
            <a:pPr algn="just">
              <a:buNone/>
            </a:pPr>
            <a:r>
              <a:rPr lang="ru-RU" altLang="ru-RU" sz="2400" b="1" dirty="0" smtClean="0"/>
              <a:t>2. Определение и согласование места обустройства детской площадки.</a:t>
            </a:r>
          </a:p>
          <a:p>
            <a:pPr algn="just">
              <a:buNone/>
            </a:pPr>
            <a:r>
              <a:rPr lang="ru-RU" altLang="ru-RU" sz="2400" b="1" dirty="0" smtClean="0"/>
              <a:t>3. Выдвижение и утверждение ответственных лиц за проведение работ.</a:t>
            </a:r>
          </a:p>
          <a:p>
            <a:pPr algn="just">
              <a:buNone/>
            </a:pPr>
            <a:r>
              <a:rPr lang="ru-RU" altLang="ru-RU" sz="2400" b="1" dirty="0" smtClean="0"/>
              <a:t>4. Обозначение сроков выполнения намеченных мероприятий, привлечение сторонних лиц с целью оказания помощи в достижении цели.</a:t>
            </a:r>
          </a:p>
          <a:p>
            <a:pPr algn="just">
              <a:buNone/>
            </a:pPr>
            <a:endParaRPr lang="ru-RU" altLang="ru-RU" b="1" dirty="0" smtClean="0"/>
          </a:p>
          <a:p>
            <a:pPr algn="just">
              <a:lnSpc>
                <a:spcPct val="30000"/>
              </a:lnSpc>
              <a:spcBef>
                <a:spcPts val="0"/>
              </a:spcBef>
              <a:buNone/>
            </a:pPr>
            <a:r>
              <a:rPr lang="ru-RU" altLang="ru-RU" b="1" dirty="0" smtClean="0"/>
              <a:t> </a:t>
            </a:r>
          </a:p>
          <a:p>
            <a:pPr algn="just">
              <a:buNone/>
            </a:pPr>
            <a:r>
              <a:rPr lang="ru-RU" altLang="ru-RU" b="1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Утвержденный участок территории двора до начала проведения работ</a:t>
            </a:r>
            <a:endParaRPr lang="ru-RU" alt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400675"/>
          </a:xfrm>
        </p:spPr>
        <p:txBody>
          <a:bodyPr/>
          <a:lstStyle/>
          <a:p>
            <a:pPr marL="0" algn="just">
              <a:buNone/>
            </a:pPr>
            <a:r>
              <a:rPr lang="ru-RU" sz="2200" b="1" dirty="0" smtClean="0"/>
              <a:t>       </a:t>
            </a:r>
            <a:endParaRPr lang="ru-RU" sz="2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50085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Скашивание травы , снятие и вывоз дерна,</a:t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засыпка песком, обустройство ограждения. </a:t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Начало работ 04.08.2020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07223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04800"/>
            <a:ext cx="8572560" cy="747713"/>
          </a:xfrm>
          <a:prstGeom prst="rect">
            <a:avLst/>
          </a:prstGeom>
          <a:noFill/>
        </p:spPr>
        <p:txBody>
          <a:bodyPr wrap="none"/>
          <a:lstStyle/>
          <a:p>
            <a:pPr algn="ctr"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Скашивание травы , снятие и вывоз дерна,</a:t>
            </a:r>
          </a:p>
          <a:p>
            <a:pPr algn="ctr"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засыпка песком, обустройство ограждения. </a:t>
            </a:r>
          </a:p>
          <a:p>
            <a:pPr algn="ctr"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Окончание работ 05.08.2020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cs typeface="Arial" charset="0"/>
            </a:endParaRPr>
          </a:p>
        </p:txBody>
      </p:sp>
      <p:pic>
        <p:nvPicPr>
          <p:cNvPr id="10" name="Содержимое 9" descr="IMG_20200805_212521_H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7858180" cy="5043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00805_212535_HHT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571604" y="274638"/>
            <a:ext cx="5786478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395288" y="188913"/>
            <a:ext cx="83534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Установка элементов детской площадки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09.08.2020</a:t>
            </a:r>
            <a:endParaRPr lang="ru-RU" alt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220" name="Rectangle 27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9221" name="Rectangle 57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9222" name="Rectangle 87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9223" name="Rectangle 118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pic>
        <p:nvPicPr>
          <p:cNvPr id="12" name="Содержимое 11" descr="IMG_20200809_142823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428728" y="1071546"/>
            <a:ext cx="6500857" cy="5054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IMG_20200809_192855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785786" y="274638"/>
            <a:ext cx="7500990" cy="6226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8" name="Содержимое 7" descr="IMG_20200809_193048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142976" y="274638"/>
            <a:ext cx="6929486" cy="6154758"/>
          </a:xfr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</TotalTime>
  <Words>195</Words>
  <Application>Microsoft Office PowerPoint</Application>
  <PresentationFormat>Экран (4:3)</PresentationFormat>
  <Paragraphs>29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Первый этап- проведение собрания</vt:lpstr>
      <vt:lpstr>Утвержденный участок территории двора до начала проведения работ</vt:lpstr>
      <vt:lpstr>Скашивание травы , снятие и вывоз дерна,  засыпка песком, обустройство ограждения.  Начало работ 04.08.2020 </vt:lpstr>
      <vt:lpstr>Слайд 5</vt:lpstr>
      <vt:lpstr>Слайд 6</vt:lpstr>
      <vt:lpstr>Слайд 7</vt:lpstr>
      <vt:lpstr>Слайд 8</vt:lpstr>
      <vt:lpstr>Слайд 9</vt:lpstr>
      <vt:lpstr>Слайд 10</vt:lpstr>
      <vt:lpstr>Наши помощницы…!</vt:lpstr>
      <vt:lpstr>Почти законченный строительством объект!</vt:lpstr>
      <vt:lpstr>К проверке, готов! 10.08.2020</vt:lpstr>
      <vt:lpstr>СПАСИБО 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Павел</cp:lastModifiedBy>
  <cp:revision>142</cp:revision>
  <dcterms:created xsi:type="dcterms:W3CDTF">2012-03-13T04:57:21Z</dcterms:created>
  <dcterms:modified xsi:type="dcterms:W3CDTF">2020-09-14T06:29:55Z</dcterms:modified>
</cp:coreProperties>
</file>